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2.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theme/theme3.xml" ContentType="application/vnd.openxmlformats-officedocument.theme+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4.xml" ContentType="application/vnd.openxmlformats-officedocument.theme+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5002" r:id="rId4"/>
    <p:sldMasterId id="2147485390" r:id="rId5"/>
    <p:sldMasterId id="2147485429" r:id="rId6"/>
    <p:sldMasterId id="2147485440" r:id="rId7"/>
    <p:sldMasterId id="2147485461" r:id="rId8"/>
  </p:sldMasterIdLst>
  <p:notesMasterIdLst>
    <p:notesMasterId r:id="rId30"/>
  </p:notesMasterIdLst>
  <p:handoutMasterIdLst>
    <p:handoutMasterId r:id="rId31"/>
  </p:handoutMasterIdLst>
  <p:sldIdLst>
    <p:sldId id="2076137622" r:id="rId9"/>
    <p:sldId id="2042" r:id="rId10"/>
    <p:sldId id="2141411451" r:id="rId11"/>
    <p:sldId id="2076137753" r:id="rId12"/>
    <p:sldId id="782" r:id="rId13"/>
    <p:sldId id="2141411447" r:id="rId14"/>
    <p:sldId id="2141411448" r:id="rId15"/>
    <p:sldId id="2141411449" r:id="rId16"/>
    <p:sldId id="1899" r:id="rId17"/>
    <p:sldId id="2141411453" r:id="rId18"/>
    <p:sldId id="2141411452" r:id="rId19"/>
    <p:sldId id="2141411454" r:id="rId20"/>
    <p:sldId id="2141411461" r:id="rId21"/>
    <p:sldId id="2141411456" r:id="rId22"/>
    <p:sldId id="2141411455" r:id="rId23"/>
    <p:sldId id="2076137618" r:id="rId24"/>
    <p:sldId id="2141411378" r:id="rId25"/>
    <p:sldId id="2141411463" r:id="rId26"/>
    <p:sldId id="2141411462" r:id="rId27"/>
    <p:sldId id="2141411459" r:id="rId28"/>
    <p:sldId id="2141411357" r:id="rId29"/>
  </p:sldIdLst>
  <p:sldSz cx="12192000" cy="6858000"/>
  <p:notesSz cx="7023100" cy="93091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DF3489A6-F218-4969-BF38-A81E52FBD4B6}">
          <p14:sldIdLst>
            <p14:sldId id="2076137622"/>
            <p14:sldId id="2042"/>
            <p14:sldId id="2141411451"/>
            <p14:sldId id="2076137753"/>
            <p14:sldId id="782"/>
            <p14:sldId id="2141411447"/>
            <p14:sldId id="2141411448"/>
            <p14:sldId id="2141411449"/>
            <p14:sldId id="1899"/>
            <p14:sldId id="2141411453"/>
            <p14:sldId id="2141411452"/>
            <p14:sldId id="2141411454"/>
            <p14:sldId id="2141411461"/>
            <p14:sldId id="2141411456"/>
            <p14:sldId id="2141411455"/>
          </p14:sldIdLst>
        </p14:section>
        <p14:section name="IoT Plug and Play Overview" id="{8DEB8A9D-37B7-4035-B7AF-3DD0602D8D33}">
          <p14:sldIdLst>
            <p14:sldId id="2076137618"/>
          </p14:sldIdLst>
        </p14:section>
        <p14:section name="IoT Plug and Play Technical Deep Dive" id="{E1214B04-271E-4D32-B86E-44B7B7FFF55C}">
          <p14:sldIdLst>
            <p14:sldId id="2141411378"/>
            <p14:sldId id="2141411463"/>
            <p14:sldId id="2141411462"/>
            <p14:sldId id="2141411459"/>
            <p14:sldId id="2141411357"/>
          </p14:sldIdLst>
        </p14:section>
      </p14:sectionLst>
    </p:ext>
    <p:ext uri="{EFAFB233-063F-42B5-8137-9DF3F51BA10A}">
      <p15:sldGuideLst xmlns:p15="http://schemas.microsoft.com/office/powerpoint/2012/main">
        <p15:guide id="1" pos="3840" userDrawn="1">
          <p15:clr>
            <a:srgbClr val="A4A3A4"/>
          </p15:clr>
        </p15:guide>
        <p15:guide id="2" pos="7392" userDrawn="1">
          <p15:clr>
            <a:srgbClr val="A4A3A4"/>
          </p15:clr>
        </p15:guide>
        <p15:guide id="3" orient="horz" pos="2088" userDrawn="1">
          <p15:clr>
            <a:srgbClr val="A4A3A4"/>
          </p15:clr>
        </p15:guide>
        <p15:guide id="4" orient="horz" pos="867" userDrawn="1">
          <p15:clr>
            <a:srgbClr val="A4A3A4"/>
          </p15:clr>
        </p15:guide>
        <p15:guide id="5" orient="horz" pos="456" userDrawn="1">
          <p15:clr>
            <a:srgbClr val="A4A3A4"/>
          </p15:clr>
        </p15:guide>
        <p15:guide id="6" pos="710" userDrawn="1">
          <p15:clr>
            <a:srgbClr val="A4A3A4"/>
          </p15:clr>
        </p15:guide>
        <p15:guide id="7" orient="horz" pos="960" userDrawn="1">
          <p15:clr>
            <a:srgbClr val="A4A3A4"/>
          </p15:clr>
        </p15:guide>
        <p15:guide id="10" orient="horz" pos="1224" userDrawn="1">
          <p15:clr>
            <a:srgbClr val="A4A3A4"/>
          </p15:clr>
        </p15:guide>
        <p15:guide id="11" orient="horz" pos="624" userDrawn="1">
          <p15:clr>
            <a:srgbClr val="A4A3A4"/>
          </p15:clr>
        </p15:guide>
        <p15:guide id="12" orient="horz" pos="2952" userDrawn="1">
          <p15:clr>
            <a:srgbClr val="A4A3A4"/>
          </p15:clr>
        </p15:guide>
        <p15:guide id="13" pos="3940" userDrawn="1">
          <p15:clr>
            <a:srgbClr val="A4A3A4"/>
          </p15:clr>
        </p15:guide>
        <p15:guide id="14" pos="211"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6" name="Author" initials="A" lastIdx="58"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877D4"/>
    <a:srgbClr val="EAEAEB"/>
    <a:srgbClr val="50E6FF"/>
    <a:srgbClr val="000000"/>
    <a:srgbClr val="74757A"/>
    <a:srgbClr val="0778D3"/>
    <a:srgbClr val="BB5D5D"/>
    <a:srgbClr val="0173CC"/>
    <a:srgbClr val="3C3C41"/>
    <a:srgbClr val="FFCC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876" autoAdjust="0"/>
    <p:restoredTop sz="63229" autoAdjust="0"/>
  </p:normalViewPr>
  <p:slideViewPr>
    <p:cSldViewPr snapToGrid="0">
      <p:cViewPr varScale="1">
        <p:scale>
          <a:sx n="62" d="100"/>
          <a:sy n="62" d="100"/>
        </p:scale>
        <p:origin x="756" y="36"/>
      </p:cViewPr>
      <p:guideLst>
        <p:guide pos="3840"/>
        <p:guide pos="7392"/>
        <p:guide orient="horz" pos="2088"/>
        <p:guide orient="horz" pos="867"/>
        <p:guide orient="horz" pos="456"/>
        <p:guide pos="710"/>
        <p:guide orient="horz" pos="960"/>
        <p:guide orient="horz" pos="1224"/>
        <p:guide orient="horz" pos="624"/>
        <p:guide orient="horz" pos="2952"/>
        <p:guide pos="3940"/>
        <p:guide pos="211"/>
      </p:guideLst>
    </p:cSldViewPr>
  </p:slideViewPr>
  <p:outlineViewPr>
    <p:cViewPr>
      <p:scale>
        <a:sx n="33" d="100"/>
        <a:sy n="33" d="100"/>
      </p:scale>
      <p:origin x="0" y="-6552"/>
    </p:cViewPr>
  </p:outlineViewPr>
  <p:notesTextViewPr>
    <p:cViewPr>
      <p:scale>
        <a:sx n="1" d="1"/>
        <a:sy n="1" d="1"/>
      </p:scale>
      <p:origin x="0" y="0"/>
    </p:cViewPr>
  </p:notesTextViewPr>
  <p:sorterViewPr>
    <p:cViewPr>
      <p:scale>
        <a:sx n="33" d="100"/>
        <a:sy n="33" d="100"/>
      </p:scale>
      <p:origin x="0" y="-67"/>
    </p:cViewPr>
  </p:sorterViewPr>
  <p:notesViewPr>
    <p:cSldViewPr snapToGrid="0">
      <p:cViewPr varScale="1">
        <p:scale>
          <a:sx n="94" d="100"/>
          <a:sy n="94" d="100"/>
        </p:scale>
        <p:origin x="3558" y="10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 Type="http://schemas.openxmlformats.org/officeDocument/2006/relationships/customXml" Target="../customXml/item3.xml"/><Relationship Id="rId21" Type="http://schemas.openxmlformats.org/officeDocument/2006/relationships/slide" Target="slides/slide13.xml"/><Relationship Id="rId34" Type="http://schemas.openxmlformats.org/officeDocument/2006/relationships/viewProps" Target="viewProps.xml"/><Relationship Id="rId7" Type="http://schemas.openxmlformats.org/officeDocument/2006/relationships/slideMaster" Target="slideMasters/slideMaster4.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slide" Target="slides/slide2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commentAuthors" Target="commentAuthors.xml"/><Relationship Id="rId37" Type="http://schemas.microsoft.com/office/2018/10/relationships/authors" Target="authors.xml"/><Relationship Id="rId5" Type="http://schemas.openxmlformats.org/officeDocument/2006/relationships/slideMaster" Target="slideMasters/slideMaster2.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tableStyles" Target="tableStyles.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notesMaster" Target="notesMasters/notesMaster1.xml"/><Relationship Id="rId35"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FFADB97-631B-4ED9-BDB2-653B9233AFBC}"/>
              </a:ext>
            </a:extLst>
          </p:cNvPr>
          <p:cNvSpPr>
            <a:spLocks noGrp="1"/>
          </p:cNvSpPr>
          <p:nvPr>
            <p:ph type="hdr" sz="quarter"/>
          </p:nvPr>
        </p:nvSpPr>
        <p:spPr>
          <a:xfrm>
            <a:off x="0" y="0"/>
            <a:ext cx="3043343" cy="467071"/>
          </a:xfrm>
          <a:prstGeom prst="rect">
            <a:avLst/>
          </a:prstGeom>
        </p:spPr>
        <p:txBody>
          <a:bodyPr vert="horz" lIns="93317" tIns="46659" rIns="93317" bIns="46659" rtlCol="0"/>
          <a:lstStyle>
            <a:lvl1pPr algn="l">
              <a:defRPr sz="1200"/>
            </a:lvl1pPr>
          </a:lstStyle>
          <a:p>
            <a:endParaRPr lang="en-US"/>
          </a:p>
        </p:txBody>
      </p:sp>
      <p:sp>
        <p:nvSpPr>
          <p:cNvPr id="3" name="Date Placeholder 2">
            <a:extLst>
              <a:ext uri="{FF2B5EF4-FFF2-40B4-BE49-F238E27FC236}">
                <a16:creationId xmlns:a16="http://schemas.microsoft.com/office/drawing/2014/main" id="{4E7765EF-B7A7-45C0-BF69-2C20CF83D35B}"/>
              </a:ext>
            </a:extLst>
          </p:cNvPr>
          <p:cNvSpPr>
            <a:spLocks noGrp="1"/>
          </p:cNvSpPr>
          <p:nvPr>
            <p:ph type="dt" sz="quarter" idx="1"/>
          </p:nvPr>
        </p:nvSpPr>
        <p:spPr>
          <a:xfrm>
            <a:off x="3978132" y="0"/>
            <a:ext cx="3043343" cy="467071"/>
          </a:xfrm>
          <a:prstGeom prst="rect">
            <a:avLst/>
          </a:prstGeom>
        </p:spPr>
        <p:txBody>
          <a:bodyPr vert="horz" lIns="93317" tIns="46659" rIns="93317" bIns="46659" rtlCol="0"/>
          <a:lstStyle>
            <a:lvl1pPr algn="r">
              <a:defRPr sz="1200"/>
            </a:lvl1pPr>
          </a:lstStyle>
          <a:p>
            <a:fld id="{AC73C325-0671-4896-A431-475061201C60}" type="datetimeFigureOut">
              <a:rPr lang="en-US" smtClean="0"/>
              <a:t>12/15/2020</a:t>
            </a:fld>
            <a:endParaRPr lang="en-US"/>
          </a:p>
        </p:txBody>
      </p:sp>
      <p:sp>
        <p:nvSpPr>
          <p:cNvPr id="4" name="Footer Placeholder 3">
            <a:extLst>
              <a:ext uri="{FF2B5EF4-FFF2-40B4-BE49-F238E27FC236}">
                <a16:creationId xmlns:a16="http://schemas.microsoft.com/office/drawing/2014/main" id="{F3CFD40A-681E-49C8-AE55-D81A3F3EAFB8}"/>
              </a:ext>
            </a:extLst>
          </p:cNvPr>
          <p:cNvSpPr>
            <a:spLocks noGrp="1"/>
          </p:cNvSpPr>
          <p:nvPr>
            <p:ph type="ftr" sz="quarter" idx="2"/>
          </p:nvPr>
        </p:nvSpPr>
        <p:spPr>
          <a:xfrm>
            <a:off x="0" y="8842030"/>
            <a:ext cx="3043343" cy="467070"/>
          </a:xfrm>
          <a:prstGeom prst="rect">
            <a:avLst/>
          </a:prstGeom>
        </p:spPr>
        <p:txBody>
          <a:bodyPr vert="horz" lIns="93317" tIns="46659" rIns="93317" bIns="46659"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1B87E020-2A17-4491-ABC3-8C6E087CBB92}"/>
              </a:ext>
            </a:extLst>
          </p:cNvPr>
          <p:cNvSpPr>
            <a:spLocks noGrp="1"/>
          </p:cNvSpPr>
          <p:nvPr>
            <p:ph type="sldNum" sz="quarter" idx="3"/>
          </p:nvPr>
        </p:nvSpPr>
        <p:spPr>
          <a:xfrm>
            <a:off x="3978132" y="8842030"/>
            <a:ext cx="3043343" cy="467070"/>
          </a:xfrm>
          <a:prstGeom prst="rect">
            <a:avLst/>
          </a:prstGeom>
        </p:spPr>
        <p:txBody>
          <a:bodyPr vert="horz" lIns="93317" tIns="46659" rIns="93317" bIns="46659" rtlCol="0" anchor="b"/>
          <a:lstStyle>
            <a:lvl1pPr algn="r">
              <a:defRPr sz="1200"/>
            </a:lvl1pPr>
          </a:lstStyle>
          <a:p>
            <a:fld id="{402450D8-967C-4233-9CBA-05939E46646A}" type="slidenum">
              <a:rPr lang="en-US" smtClean="0"/>
              <a:t>‹#›</a:t>
            </a:fld>
            <a:endParaRPr lang="en-US"/>
          </a:p>
        </p:txBody>
      </p:sp>
    </p:spTree>
    <p:extLst>
      <p:ext uri="{BB962C8B-B14F-4D97-AF65-F5344CB8AC3E}">
        <p14:creationId xmlns:p14="http://schemas.microsoft.com/office/powerpoint/2010/main" val="239897459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43343" cy="467071"/>
          </a:xfrm>
          <a:prstGeom prst="rect">
            <a:avLst/>
          </a:prstGeom>
        </p:spPr>
        <p:txBody>
          <a:bodyPr vert="horz" lIns="93317" tIns="46659" rIns="93317" bIns="46659" rtlCol="0"/>
          <a:lstStyle>
            <a:lvl1pPr algn="l">
              <a:defRPr sz="1200"/>
            </a:lvl1pPr>
          </a:lstStyle>
          <a:p>
            <a:endParaRPr lang="en-US"/>
          </a:p>
        </p:txBody>
      </p:sp>
      <p:sp>
        <p:nvSpPr>
          <p:cNvPr id="3" name="Date Placeholder 2"/>
          <p:cNvSpPr>
            <a:spLocks noGrp="1"/>
          </p:cNvSpPr>
          <p:nvPr>
            <p:ph type="dt" idx="1"/>
          </p:nvPr>
        </p:nvSpPr>
        <p:spPr>
          <a:xfrm>
            <a:off x="3978132" y="0"/>
            <a:ext cx="3043343" cy="467071"/>
          </a:xfrm>
          <a:prstGeom prst="rect">
            <a:avLst/>
          </a:prstGeom>
        </p:spPr>
        <p:txBody>
          <a:bodyPr vert="horz" lIns="93317" tIns="46659" rIns="93317" bIns="46659" rtlCol="0"/>
          <a:lstStyle>
            <a:lvl1pPr algn="r">
              <a:defRPr sz="1200"/>
            </a:lvl1pPr>
          </a:lstStyle>
          <a:p>
            <a:fld id="{A4C5F732-F574-C24F-9E5B-E07336724C07}" type="datetimeFigureOut">
              <a:rPr lang="en-US" smtClean="0"/>
              <a:t>12/15/2020</a:t>
            </a:fld>
            <a:endParaRPr lang="en-US"/>
          </a:p>
        </p:txBody>
      </p:sp>
      <p:sp>
        <p:nvSpPr>
          <p:cNvPr id="4" name="Slide Image Placeholder 3"/>
          <p:cNvSpPr>
            <a:spLocks noGrp="1" noRot="1" noChangeAspect="1"/>
          </p:cNvSpPr>
          <p:nvPr>
            <p:ph type="sldImg" idx="2"/>
          </p:nvPr>
        </p:nvSpPr>
        <p:spPr>
          <a:xfrm>
            <a:off x="719138" y="1163638"/>
            <a:ext cx="5584825" cy="3141662"/>
          </a:xfrm>
          <a:prstGeom prst="rect">
            <a:avLst/>
          </a:prstGeom>
          <a:noFill/>
          <a:ln w="12700">
            <a:solidFill>
              <a:prstClr val="black"/>
            </a:solidFill>
          </a:ln>
        </p:spPr>
        <p:txBody>
          <a:bodyPr vert="horz" lIns="93317" tIns="46659" rIns="93317" bIns="46659" rtlCol="0" anchor="ctr"/>
          <a:lstStyle/>
          <a:p>
            <a:endParaRPr lang="en-US"/>
          </a:p>
        </p:txBody>
      </p:sp>
      <p:sp>
        <p:nvSpPr>
          <p:cNvPr id="5" name="Notes Placeholder 4"/>
          <p:cNvSpPr>
            <a:spLocks noGrp="1"/>
          </p:cNvSpPr>
          <p:nvPr>
            <p:ph type="body" sz="quarter" idx="3"/>
          </p:nvPr>
        </p:nvSpPr>
        <p:spPr>
          <a:xfrm>
            <a:off x="702310" y="4480004"/>
            <a:ext cx="5618480" cy="3665459"/>
          </a:xfrm>
          <a:prstGeom prst="rect">
            <a:avLst/>
          </a:prstGeom>
        </p:spPr>
        <p:txBody>
          <a:bodyPr vert="horz" lIns="93317" tIns="46659" rIns="93317" bIns="4665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42030"/>
            <a:ext cx="3043343" cy="467070"/>
          </a:xfrm>
          <a:prstGeom prst="rect">
            <a:avLst/>
          </a:prstGeom>
        </p:spPr>
        <p:txBody>
          <a:bodyPr vert="horz" lIns="93317" tIns="46659" rIns="93317" bIns="46659" rtlCol="0" anchor="b"/>
          <a:lstStyle>
            <a:lvl1pPr algn="l">
              <a:defRPr sz="1200"/>
            </a:lvl1pPr>
          </a:lstStyle>
          <a:p>
            <a:endParaRPr lang="en-US"/>
          </a:p>
        </p:txBody>
      </p:sp>
      <p:sp>
        <p:nvSpPr>
          <p:cNvPr id="7" name="Slide Number Placeholder 6"/>
          <p:cNvSpPr>
            <a:spLocks noGrp="1"/>
          </p:cNvSpPr>
          <p:nvPr>
            <p:ph type="sldNum" sz="quarter" idx="5"/>
          </p:nvPr>
        </p:nvSpPr>
        <p:spPr>
          <a:xfrm>
            <a:off x="3978132" y="8842030"/>
            <a:ext cx="3043343" cy="467070"/>
          </a:xfrm>
          <a:prstGeom prst="rect">
            <a:avLst/>
          </a:prstGeom>
        </p:spPr>
        <p:txBody>
          <a:bodyPr vert="horz" lIns="93317" tIns="46659" rIns="93317" bIns="46659" rtlCol="0" anchor="b"/>
          <a:lstStyle>
            <a:lvl1pPr algn="r">
              <a:defRPr sz="1200"/>
            </a:lvl1pPr>
          </a:lstStyle>
          <a:p>
            <a:fld id="{B0DDCC18-5A0B-504D-8CCE-4D3433E3ADB3}" type="slidenum">
              <a:rPr lang="en-US" smtClean="0"/>
              <a:t>‹#›</a:t>
            </a:fld>
            <a:endParaRPr lang="en-US"/>
          </a:p>
        </p:txBody>
      </p:sp>
    </p:spTree>
    <p:extLst>
      <p:ext uri="{BB962C8B-B14F-4D97-AF65-F5344CB8AC3E}">
        <p14:creationId xmlns:p14="http://schemas.microsoft.com/office/powerpoint/2010/main" val="16948361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0DDCC18-5A0B-504D-8CCE-4D3433E3ADB3}" type="slidenum">
              <a:rPr lang="en-US" smtClean="0"/>
              <a:t>1</a:t>
            </a:fld>
            <a:endParaRPr lang="en-US"/>
          </a:p>
        </p:txBody>
      </p:sp>
    </p:spTree>
    <p:extLst>
      <p:ext uri="{BB962C8B-B14F-4D97-AF65-F5344CB8AC3E}">
        <p14:creationId xmlns:p14="http://schemas.microsoft.com/office/powerpoint/2010/main" val="20394478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dirty="0"/>
              <a:t>Theme: Walk through developer experience</a:t>
            </a:r>
          </a:p>
          <a:p>
            <a:pPr marL="0" indent="0">
              <a:buFont typeface="Arial" panose="020B0604020202020204" pitchFamily="34" charset="0"/>
              <a:buNone/>
            </a:pPr>
            <a:endParaRPr lang="en-US" b="1" dirty="0"/>
          </a:p>
          <a:p>
            <a:pPr marL="171450" indent="-171450">
              <a:buFont typeface="Arial" panose="020B0604020202020204" pitchFamily="34" charset="0"/>
              <a:buChar char="•"/>
            </a:pPr>
            <a:r>
              <a:rPr lang="en-US" b="1" dirty="0"/>
              <a:t>Device Builder</a:t>
            </a:r>
          </a:p>
          <a:p>
            <a:pPr marL="628650" lvl="1" indent="-171450">
              <a:buFont typeface="Arial" panose="020B0604020202020204" pitchFamily="34" charset="0"/>
              <a:buChar char="•"/>
            </a:pPr>
            <a:r>
              <a:rPr lang="en-US" b="0" dirty="0">
                <a:cs typeface="Calibri"/>
              </a:rPr>
              <a:t>Author a device model with a unique DTMI ID</a:t>
            </a:r>
          </a:p>
          <a:p>
            <a:pPr marL="628650" lvl="1" indent="-171450">
              <a:buFont typeface="Arial" panose="020B0604020202020204" pitchFamily="34" charset="0"/>
              <a:buChar char="•"/>
            </a:pPr>
            <a:r>
              <a:rPr lang="en-US" b="0" dirty="0">
                <a:cs typeface="Calibri"/>
              </a:rPr>
              <a:t>Implement Model ID announcement (minimum)</a:t>
            </a:r>
          </a:p>
          <a:p>
            <a:pPr marL="628650" lvl="1" indent="-171450">
              <a:buFont typeface="Arial" panose="020B0604020202020204" pitchFamily="34" charset="0"/>
              <a:buChar char="•"/>
            </a:pPr>
            <a:r>
              <a:rPr lang="en-US" b="0" dirty="0">
                <a:cs typeface="Calibri"/>
              </a:rPr>
              <a:t>Make sure to follow IoT Plug and Play convention</a:t>
            </a:r>
          </a:p>
          <a:p>
            <a:pPr marL="628650" lvl="1" indent="-171450">
              <a:buFont typeface="Arial" panose="020B0604020202020204" pitchFamily="34" charset="0"/>
              <a:buChar char="•"/>
            </a:pPr>
            <a:r>
              <a:rPr lang="en-US" b="0" dirty="0">
                <a:cs typeface="Calibri"/>
              </a:rPr>
              <a:t>Publish Device Model definition file</a:t>
            </a:r>
          </a:p>
          <a:p>
            <a:pPr marL="628650" lvl="1" indent="-171450">
              <a:buFont typeface="Arial" panose="020B0604020202020204" pitchFamily="34" charset="0"/>
              <a:buChar char="•"/>
            </a:pPr>
            <a:r>
              <a:rPr lang="en-US" b="0" dirty="0">
                <a:cs typeface="Calibri"/>
              </a:rPr>
              <a:t>Certify device &amp; publish to the device catalog</a:t>
            </a:r>
            <a:br>
              <a:rPr lang="en-US" b="0" dirty="0">
                <a:cs typeface="Calibri"/>
              </a:rPr>
            </a:br>
            <a:endParaRPr lang="en-US" b="0" dirty="0">
              <a:cs typeface="Calibri"/>
            </a:endParaRPr>
          </a:p>
          <a:p>
            <a:pPr marL="171450" lvl="0" indent="-171450">
              <a:buFont typeface="Arial" panose="020B0604020202020204" pitchFamily="34" charset="0"/>
              <a:buChar char="•"/>
            </a:pPr>
            <a:r>
              <a:rPr lang="en-US" b="1" dirty="0">
                <a:cs typeface="Calibri"/>
              </a:rPr>
              <a:t>Solution Builder</a:t>
            </a:r>
          </a:p>
          <a:p>
            <a:pPr marL="628650" lvl="1" indent="-171450">
              <a:buFont typeface="Arial" panose="020B0604020202020204" pitchFamily="34" charset="0"/>
              <a:buChar char="•"/>
            </a:pPr>
            <a:r>
              <a:rPr lang="en-US" b="0" dirty="0">
                <a:cs typeface="Calibri"/>
              </a:rPr>
              <a:t>Retrieve model id from IoT Hub</a:t>
            </a:r>
          </a:p>
          <a:p>
            <a:pPr marL="628650" lvl="1" indent="-171450">
              <a:buFont typeface="Arial" panose="020B0604020202020204" pitchFamily="34" charset="0"/>
              <a:buChar char="•"/>
            </a:pPr>
            <a:r>
              <a:rPr lang="en-US" b="0" dirty="0">
                <a:cs typeface="Calibri"/>
              </a:rPr>
              <a:t>Resolve model from model repository</a:t>
            </a:r>
          </a:p>
          <a:p>
            <a:pPr marL="628650" lvl="1" indent="-171450">
              <a:buFont typeface="Arial" panose="020B0604020202020204" pitchFamily="34" charset="0"/>
              <a:buChar char="•"/>
            </a:pPr>
            <a:r>
              <a:rPr lang="en-US" b="0" dirty="0">
                <a:cs typeface="Calibri"/>
              </a:rPr>
              <a:t>Drive UX/UI based on device model</a:t>
            </a:r>
          </a:p>
          <a:p>
            <a:endParaRPr lang="en-US" dirty="0"/>
          </a:p>
          <a:p>
            <a:endParaRPr lang="en-US" dirty="0"/>
          </a:p>
        </p:txBody>
      </p:sp>
      <p:sp>
        <p:nvSpPr>
          <p:cNvPr id="4" name="Slide Number Placeholder 3"/>
          <p:cNvSpPr>
            <a:spLocks noGrp="1"/>
          </p:cNvSpPr>
          <p:nvPr>
            <p:ph type="sldNum" sz="quarter" idx="5"/>
          </p:nvPr>
        </p:nvSpPr>
        <p:spPr/>
        <p:txBody>
          <a:bodyPr/>
          <a:lstStyle/>
          <a:p>
            <a:fld id="{B0DDCC18-5A0B-504D-8CCE-4D3433E3ADB3}" type="slidenum">
              <a:rPr lang="en-US" smtClean="0"/>
              <a:t>17</a:t>
            </a:fld>
            <a:endParaRPr lang="en-US"/>
          </a:p>
        </p:txBody>
      </p:sp>
    </p:spTree>
    <p:extLst>
      <p:ext uri="{BB962C8B-B14F-4D97-AF65-F5344CB8AC3E}">
        <p14:creationId xmlns:p14="http://schemas.microsoft.com/office/powerpoint/2010/main" val="33187851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dirty="0"/>
              <a:t>Demonstrate Certification Portal, Device Catalog</a:t>
            </a:r>
          </a:p>
        </p:txBody>
      </p:sp>
      <p:sp>
        <p:nvSpPr>
          <p:cNvPr id="4" name="Slide Number Placeholder 3"/>
          <p:cNvSpPr>
            <a:spLocks noGrp="1"/>
          </p:cNvSpPr>
          <p:nvPr>
            <p:ph type="sldNum" sz="quarter" idx="5"/>
          </p:nvPr>
        </p:nvSpPr>
        <p:spPr/>
        <p:txBody>
          <a:bodyPr/>
          <a:lstStyle/>
          <a:p>
            <a:fld id="{F7B14F2E-5195-4B2E-B9EF-D9EA1E2E3A04}" type="slidenum">
              <a:rPr lang="en-US" smtClean="0"/>
              <a:t>18</a:t>
            </a:fld>
            <a:endParaRPr lang="en-US"/>
          </a:p>
        </p:txBody>
      </p:sp>
    </p:spTree>
    <p:extLst>
      <p:ext uri="{BB962C8B-B14F-4D97-AF65-F5344CB8AC3E}">
        <p14:creationId xmlns:p14="http://schemas.microsoft.com/office/powerpoint/2010/main" val="29808091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2800"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12/15/2020 1:31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153014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Hybrid – </a:t>
            </a:r>
            <a:r>
              <a:rPr kumimoji="0" lang="en-US" sz="12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rPr>
              <a:t>largest geographical footprint of any cloud provider with more than </a:t>
            </a:r>
            <a:r>
              <a:rPr lang="en-US" sz="1200" b="1" dirty="0">
                <a:solidFill>
                  <a:srgbClr val="50E6FF"/>
                </a:solidFill>
                <a:latin typeface="Segoe UI"/>
              </a:rPr>
              <a:t>60</a:t>
            </a:r>
            <a:r>
              <a:rPr kumimoji="0" lang="en-US" sz="12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rPr>
              <a:t> Azure regions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rPr>
              <a:t>Secure – ss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rPr>
              <a:t>Compliant – 90 plus compliance certifications</a:t>
            </a:r>
          </a:p>
          <a:p>
            <a:endParaRPr lang="en-US" dirty="0"/>
          </a:p>
        </p:txBody>
      </p:sp>
      <p:sp>
        <p:nvSpPr>
          <p:cNvPr id="4" name="Slide Number Placeholder 3"/>
          <p:cNvSpPr>
            <a:spLocks noGrp="1"/>
          </p:cNvSpPr>
          <p:nvPr>
            <p:ph type="sldNum" sz="quarter" idx="5"/>
          </p:nvPr>
        </p:nvSpPr>
        <p:spPr/>
        <p:txBody>
          <a:bodyPr/>
          <a:lstStyle/>
          <a:p>
            <a:fld id="{2BF48D85-8E75-4E45-ACAD-09E4F2FCB93A}" type="slidenum">
              <a:rPr lang="en-US" smtClean="0"/>
              <a:t>4</a:t>
            </a:fld>
            <a:endParaRPr lang="en-US"/>
          </a:p>
        </p:txBody>
      </p:sp>
    </p:spTree>
    <p:extLst>
      <p:ext uri="{BB962C8B-B14F-4D97-AF65-F5344CB8AC3E}">
        <p14:creationId xmlns:p14="http://schemas.microsoft.com/office/powerpoint/2010/main" val="5812884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046470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0DDCC18-5A0B-504D-8CCE-4D3433E3ADB3}" type="slidenum">
              <a:rPr lang="en-US" smtClean="0"/>
              <a:t>7</a:t>
            </a:fld>
            <a:endParaRPr lang="en-US"/>
          </a:p>
        </p:txBody>
      </p:sp>
    </p:spTree>
    <p:extLst>
      <p:ext uri="{BB962C8B-B14F-4D97-AF65-F5344CB8AC3E}">
        <p14:creationId xmlns:p14="http://schemas.microsoft.com/office/powerpoint/2010/main" val="29024775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0DDCC18-5A0B-504D-8CCE-4D3433E3ADB3}" type="slidenum">
              <a:rPr lang="en-US" smtClean="0"/>
              <a:t>8</a:t>
            </a:fld>
            <a:endParaRPr lang="en-US"/>
          </a:p>
        </p:txBody>
      </p:sp>
    </p:spTree>
    <p:extLst>
      <p:ext uri="{BB962C8B-B14F-4D97-AF65-F5344CB8AC3E}">
        <p14:creationId xmlns:p14="http://schemas.microsoft.com/office/powerpoint/2010/main" val="9068724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118782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0DDCC18-5A0B-504D-8CCE-4D3433E3ADB3}" type="slidenum">
              <a:rPr lang="en-US" smtClean="0"/>
              <a:t>11</a:t>
            </a:fld>
            <a:endParaRPr lang="en-US"/>
          </a:p>
        </p:txBody>
      </p:sp>
    </p:spTree>
    <p:extLst>
      <p:ext uri="{BB962C8B-B14F-4D97-AF65-F5344CB8AC3E}">
        <p14:creationId xmlns:p14="http://schemas.microsoft.com/office/powerpoint/2010/main" val="10689113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dirty="0"/>
              <a:t>Demonstrate Certification Portal, Device Catalog</a:t>
            </a:r>
          </a:p>
        </p:txBody>
      </p:sp>
      <p:sp>
        <p:nvSpPr>
          <p:cNvPr id="4" name="Slide Number Placeholder 3"/>
          <p:cNvSpPr>
            <a:spLocks noGrp="1"/>
          </p:cNvSpPr>
          <p:nvPr>
            <p:ph type="sldNum" sz="quarter" idx="5"/>
          </p:nvPr>
        </p:nvSpPr>
        <p:spPr/>
        <p:txBody>
          <a:bodyPr/>
          <a:lstStyle/>
          <a:p>
            <a:fld id="{F7B14F2E-5195-4B2E-B9EF-D9EA1E2E3A04}" type="slidenum">
              <a:rPr lang="en-US" smtClean="0"/>
              <a:t>16</a:t>
            </a:fld>
            <a:endParaRPr lang="en-US"/>
          </a:p>
        </p:txBody>
      </p:sp>
    </p:spTree>
    <p:extLst>
      <p:ext uri="{BB962C8B-B14F-4D97-AF65-F5344CB8AC3E}">
        <p14:creationId xmlns:p14="http://schemas.microsoft.com/office/powerpoint/2010/main" val="382988828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5.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5.xml"/><Relationship Id="rId4" Type="http://schemas.openxmlformats.org/officeDocument/2006/relationships/image" Target="../media/image5.png"/></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emf"/><Relationship Id="rId1" Type="http://schemas.openxmlformats.org/officeDocument/2006/relationships/slideMaster" Target="../slideMasters/slideMaster5.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Master" Target="../slideMasters/slideMaster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emf"/><Relationship Id="rId1" Type="http://schemas.openxmlformats.org/officeDocument/2006/relationships/slideMaster" Target="../slideMasters/slideMaster1.xml"/><Relationship Id="rId4" Type="http://schemas.openxmlformats.org/officeDocument/2006/relationships/image" Target="../media/image8.sv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emf"/><Relationship Id="rId1" Type="http://schemas.openxmlformats.org/officeDocument/2006/relationships/slideMaster" Target="../slideMasters/slideMaster1.xml"/><Relationship Id="rId4" Type="http://schemas.openxmlformats.org/officeDocument/2006/relationships/image" Target="../media/image8.sv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26.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4.xml"/><Relationship Id="rId4" Type="http://schemas.openxmlformats.org/officeDocument/2006/relationships/image" Target="../media/image5.png"/></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emf"/><Relationship Id="rId1" Type="http://schemas.openxmlformats.org/officeDocument/2006/relationships/slideMaster" Target="../slideMasters/slideMaster4.xml"/><Relationship Id="rId4" Type="http://schemas.openxmlformats.org/officeDocument/2006/relationships/image" Target="../media/image8.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emf"/><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emf"/><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tx1"/>
                </a:solidFill>
              </a:defRPr>
            </a:lvl1pPr>
          </a:lstStyle>
          <a:p>
            <a:r>
              <a:rPr lang="en-US" dirty="0"/>
              <a:t>Azure presentation title </a:t>
            </a:r>
            <a:br>
              <a:rPr lang="en-US" dirty="0"/>
            </a:br>
            <a:r>
              <a:rPr lang="en-US" dirty="0"/>
              <a:t>or event name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chemeClr val="tx1"/>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Tree>
    <p:extLst>
      <p:ext uri="{BB962C8B-B14F-4D97-AF65-F5344CB8AC3E}">
        <p14:creationId xmlns:p14="http://schemas.microsoft.com/office/powerpoint/2010/main" val="4272479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3200">
                <a:gradFill>
                  <a:gsLst>
                    <a:gs pos="0">
                      <a:schemeClr val="tx1"/>
                    </a:gs>
                    <a:gs pos="100000">
                      <a:schemeClr val="tx1"/>
                    </a:gs>
                  </a:gsLst>
                  <a:lin ang="5400000" scaled="1"/>
                </a:gradFill>
              </a:defRPr>
            </a:lvl1pPr>
          </a:lstStyle>
          <a:p>
            <a:r>
              <a:rPr lang="en-US" dirty="0"/>
              <a:t>Text option 2: two columns copy heavy</a:t>
            </a:r>
          </a:p>
        </p:txBody>
      </p:sp>
      <p:sp>
        <p:nvSpPr>
          <p:cNvPr id="18" name="Text Placeholder 4">
            <a:extLst>
              <a:ext uri="{FF2B5EF4-FFF2-40B4-BE49-F238E27FC236}">
                <a16:creationId xmlns:a16="http://schemas.microsoft.com/office/drawing/2014/main" id="{82A6E05B-C65A-8C44-AC8B-AA08746E6668}"/>
              </a:ext>
            </a:extLst>
          </p:cNvPr>
          <p:cNvSpPr>
            <a:spLocks noGrp="1"/>
          </p:cNvSpPr>
          <p:nvPr>
            <p:ph type="body" sz="quarter" idx="17" hasCustomPrompt="1"/>
          </p:nvPr>
        </p:nvSpPr>
        <p:spPr>
          <a:xfrm>
            <a:off x="455995"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400" b="0" i="0" spc="0">
                <a:gradFill>
                  <a:gsLst>
                    <a:gs pos="0">
                      <a:schemeClr val="tx1"/>
                    </a:gs>
                    <a:gs pos="100000">
                      <a:schemeClr val="tx1"/>
                    </a:gs>
                  </a:gsLst>
                  <a:lin ang="5400000" scaled="1"/>
                </a:gra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D52482AC-A354-B546-9AAD-B3E028512046}"/>
              </a:ext>
            </a:extLst>
          </p:cNvPr>
          <p:cNvSpPr>
            <a:spLocks noGrp="1"/>
          </p:cNvSpPr>
          <p:nvPr>
            <p:ph type="body" sz="quarter" idx="18" hasCustomPrompt="1"/>
          </p:nvPr>
        </p:nvSpPr>
        <p:spPr>
          <a:xfrm>
            <a:off x="4286809"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400" b="0" i="0" spc="0">
                <a:gradFill>
                  <a:gsLst>
                    <a:gs pos="0">
                      <a:schemeClr val="tx1"/>
                    </a:gs>
                    <a:gs pos="100000">
                      <a:schemeClr val="tx1"/>
                    </a:gs>
                  </a:gsLst>
                  <a:lin ang="5400000" scaled="1"/>
                </a:gra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8" name="Text Placeholder 4">
            <a:extLst>
              <a:ext uri="{FF2B5EF4-FFF2-40B4-BE49-F238E27FC236}">
                <a16:creationId xmlns:a16="http://schemas.microsoft.com/office/drawing/2014/main" id="{CCC8691F-DADE-4D0A-8115-9B3B796034E0}"/>
              </a:ext>
            </a:extLst>
          </p:cNvPr>
          <p:cNvSpPr>
            <a:spLocks noGrp="1"/>
          </p:cNvSpPr>
          <p:nvPr>
            <p:ph type="body" sz="quarter" idx="11" hasCustomPrompt="1"/>
          </p:nvPr>
        </p:nvSpPr>
        <p:spPr>
          <a:xfrm>
            <a:off x="455995" y="2377543"/>
            <a:ext cx="3618381" cy="216206"/>
          </a:xfrm>
          <a:prstGeom prst="rect">
            <a:avLst/>
          </a:prstGeom>
        </p:spPr>
        <p:txBody>
          <a:bodyPr lIns="0" tIns="0" rIns="0" bIns="0"/>
          <a:lstStyle>
            <a:lvl1pPr marL="0" indent="0">
              <a:lnSpc>
                <a:spcPts val="1765"/>
              </a:lnSpc>
              <a:spcBef>
                <a:spcPts val="0"/>
              </a:spcBef>
              <a:spcAft>
                <a:spcPts val="588"/>
              </a:spcAft>
              <a:buNone/>
              <a:defRPr sz="1400" b="0" spc="0" baseline="0">
                <a:gradFill>
                  <a:gsLst>
                    <a:gs pos="0">
                      <a:schemeClr val="tx2"/>
                    </a:gs>
                    <a:gs pos="100000">
                      <a:schemeClr val="tx2"/>
                    </a:gs>
                  </a:gsLst>
                  <a:lin ang="5400000" scaled="1"/>
                </a:gra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9" name="Text Placeholder 4">
            <a:extLst>
              <a:ext uri="{FF2B5EF4-FFF2-40B4-BE49-F238E27FC236}">
                <a16:creationId xmlns:a16="http://schemas.microsoft.com/office/drawing/2014/main" id="{AD57A03F-09DB-4FBF-A5BF-1DE6B7FC0CB5}"/>
              </a:ext>
            </a:extLst>
          </p:cNvPr>
          <p:cNvSpPr>
            <a:spLocks noGrp="1"/>
          </p:cNvSpPr>
          <p:nvPr>
            <p:ph type="body" sz="quarter" idx="19" hasCustomPrompt="1"/>
          </p:nvPr>
        </p:nvSpPr>
        <p:spPr>
          <a:xfrm>
            <a:off x="4286808" y="2377543"/>
            <a:ext cx="3618381" cy="216206"/>
          </a:xfrm>
          <a:prstGeom prst="rect">
            <a:avLst/>
          </a:prstGeom>
        </p:spPr>
        <p:txBody>
          <a:bodyPr lIns="0" tIns="0" rIns="0" bIns="0"/>
          <a:lstStyle>
            <a:lvl1pPr marL="0" indent="0">
              <a:lnSpc>
                <a:spcPts val="1765"/>
              </a:lnSpc>
              <a:spcBef>
                <a:spcPts val="0"/>
              </a:spcBef>
              <a:spcAft>
                <a:spcPts val="588"/>
              </a:spcAft>
              <a:buNone/>
              <a:defRPr sz="1400" b="0" spc="0" baseline="0">
                <a:gradFill>
                  <a:gsLst>
                    <a:gs pos="0">
                      <a:schemeClr val="tx2"/>
                    </a:gs>
                    <a:gs pos="100000">
                      <a:schemeClr val="tx2"/>
                    </a:gs>
                  </a:gsLst>
                  <a:lin ang="5400000" scaled="1"/>
                </a:gra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Tree>
    <p:extLst>
      <p:ext uri="{BB962C8B-B14F-4D97-AF65-F5344CB8AC3E}">
        <p14:creationId xmlns:p14="http://schemas.microsoft.com/office/powerpoint/2010/main" val="3250730822"/>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307777"/>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307777"/>
          </a:xfrm>
        </p:spPr>
        <p:txBody>
          <a:bodyPr/>
          <a:lstStyle>
            <a:lvl1pPr marL="0" indent="0" algn="ctr">
              <a:spcBef>
                <a:spcPts val="0"/>
              </a:spcBef>
              <a:buNone/>
              <a:defRPr sz="2000"/>
            </a:lvl1pPr>
          </a:lstStyle>
          <a:p>
            <a:pPr lvl="0"/>
            <a:r>
              <a:rPr lang="en-US"/>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307777"/>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307777"/>
          </a:xfrm>
        </p:spPr>
        <p:txBody>
          <a:bodyPr/>
          <a:lstStyle>
            <a:lvl1pPr marL="0" indent="0" algn="ctr">
              <a:spcBef>
                <a:spcPts val="0"/>
              </a:spcBef>
              <a:buNone/>
              <a:defRPr sz="2000"/>
            </a:lvl1pPr>
          </a:lstStyle>
          <a:p>
            <a:pPr lvl="0"/>
            <a:r>
              <a:rPr lang="en-US"/>
              <a:t>Edit Master text</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849095620"/>
      </p:ext>
    </p:extLst>
  </p:cSld>
  <p:clrMapOvr>
    <a:masterClrMapping/>
  </p:clrMapOvr>
  <p:transition advClick="0" advTm="20000">
    <p:push dir="u"/>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6" name="Text Placeholder 3">
            <a:extLst>
              <a:ext uri="{FF2B5EF4-FFF2-40B4-BE49-F238E27FC236}">
                <a16:creationId xmlns:a16="http://schemas.microsoft.com/office/drawing/2014/main" id="{5497F3D2-4B1F-4B39-9F73-BA917D388B3B}"/>
              </a:ext>
            </a:extLst>
          </p:cNvPr>
          <p:cNvSpPr>
            <a:spLocks noGrp="1"/>
          </p:cNvSpPr>
          <p:nvPr>
            <p:ph type="body" sz="quarter" idx="11" hasCustomPrompt="1"/>
          </p:nvPr>
        </p:nvSpPr>
        <p:spPr>
          <a:xfrm>
            <a:off x="8128000" y="2017713"/>
            <a:ext cx="3481388" cy="307777"/>
          </a:xfrm>
        </p:spPr>
        <p:txBody>
          <a:bodyPr wrap="square">
            <a:spAutoFit/>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Add a caption</a:t>
            </a:r>
          </a:p>
        </p:txBody>
      </p:sp>
      <p:sp>
        <p:nvSpPr>
          <p:cNvPr id="3" name="Picture Placeholder 2" descr="This screen 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4200" y="1436688"/>
            <a:ext cx="7253288" cy="4832350"/>
          </a:xfrm>
          <a:blipFill>
            <a:blip r:embed="rId2"/>
            <a:stretch>
              <a:fillRect/>
            </a:stretch>
          </a:blipFill>
        </p:spPr>
        <p:txBody>
          <a:bodyPr bIns="1097280" anchor="ctr">
            <a:noAutofit/>
          </a:bodyPr>
          <a:lstStyle>
            <a:lvl1pPr marL="0" indent="0" algn="ctr">
              <a:buNone/>
              <a:defRPr sz="1400" b="1">
                <a:solidFill>
                  <a:srgbClr val="000000"/>
                </a:solidFill>
              </a:defRPr>
            </a:lvl1pPr>
          </a:lstStyle>
          <a:p>
            <a:r>
              <a:rPr lang="en-US"/>
              <a:t>Drag &amp; drop your screen shot here </a:t>
            </a:r>
            <a:br>
              <a:rPr lang="en-US"/>
            </a:br>
            <a:r>
              <a:rPr lang="en-US"/>
              <a:t>or click or tap icon below to insert </a:t>
            </a:r>
          </a:p>
        </p:txBody>
      </p:sp>
    </p:spTree>
    <p:extLst>
      <p:ext uri="{BB962C8B-B14F-4D97-AF65-F5344CB8AC3E}">
        <p14:creationId xmlns:p14="http://schemas.microsoft.com/office/powerpoint/2010/main" val="2357984161"/>
      </p:ext>
    </p:extLst>
  </p:cSld>
  <p:clrMapOvr>
    <a:masterClrMapping/>
  </p:clrMapOvr>
  <p:transition advClick="0" advTm="20000">
    <p:push dir="u"/>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6">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12">
          <p15:clr>
            <a:srgbClr val="5ACBF0"/>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1"/>
            <a:ext cx="3468956" cy="1107996"/>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356100" y="2447039"/>
            <a:ext cx="7251192" cy="369332"/>
          </a:xfrm>
        </p:spPr>
        <p:txBody>
          <a:bodyPr/>
          <a:lstStyle>
            <a:lvl1pPr marL="0" indent="0">
              <a:spcAft>
                <a:spcPts val="1200"/>
              </a:spcAft>
              <a:buNone/>
              <a:defRPr sz="2400"/>
            </a:lvl1pPr>
            <a:lvl2pPr marL="228600" indent="0">
              <a:buNone/>
              <a:defRPr/>
            </a:lvl2pPr>
          </a:lstStyle>
          <a:p>
            <a:pPr lvl="0"/>
            <a:r>
              <a:rPr lang="en-US"/>
              <a:t>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356100" y="2017713"/>
            <a:ext cx="72532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0357117"/>
      </p:ext>
    </p:extLst>
  </p:cSld>
  <p:clrMapOvr>
    <a:masterClrMapping/>
  </p:clrMapOvr>
  <p:transition advClick="0" advTm="20000">
    <p:push dir="u"/>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5ACBF0"/>
          </p15:clr>
        </p15:guide>
        <p15:guide id="13" pos="2744">
          <p15:clr>
            <a:srgbClr val="5ACBF0"/>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2" orient="horz" pos="1728">
          <p15:clr>
            <a:srgbClr val="FBAE4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bwMode="auto">
          <a:xfrm>
            <a:off x="588263" y="3179701"/>
            <a:ext cx="3182621" cy="498598"/>
          </a:xfrm>
          <a:noFill/>
        </p:spPr>
        <p:txBody>
          <a:bodyPr vert="horz" wrap="square" lIns="0" tIns="0" rIns="0" bIns="0" rtlCol="0" anchor="ctr" anchorCtr="0">
            <a:spAutoFit/>
          </a:bodyPr>
          <a:lstStyle>
            <a:lvl1pPr>
              <a:defRPr lang="en-US" dirty="0">
                <a:solidFill>
                  <a:srgbClr val="FFFFFF"/>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lstStyle>
            <a:lvl1pPr marL="0" indent="0">
              <a:spcAft>
                <a:spcPts val="1200"/>
              </a:spcAft>
              <a:buNone/>
              <a:defRPr sz="2800"/>
            </a:lvl1pPr>
            <a:lvl2pPr marL="228600" indent="0">
              <a:buNone/>
              <a:defRPr/>
            </a:lvl2pPr>
          </a:lstStyle>
          <a:p>
            <a:pPr lvl="0"/>
            <a:r>
              <a:rPr lang="en-US"/>
              <a:t>Edit Master text styles</a:t>
            </a:r>
          </a:p>
        </p:txBody>
      </p:sp>
    </p:spTree>
    <p:extLst>
      <p:ext uri="{BB962C8B-B14F-4D97-AF65-F5344CB8AC3E}">
        <p14:creationId xmlns:p14="http://schemas.microsoft.com/office/powerpoint/2010/main" val="2330494641"/>
      </p:ext>
    </p:extLst>
  </p:cSld>
  <p:clrMapOvr>
    <a:masterClrMapping/>
  </p:clrMapOvr>
  <p:transition advClick="0" advTm="20000">
    <p:push dir="u"/>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5ACBF0"/>
          </p15:clr>
        </p15:guide>
        <p15:guide id="14" pos="3155">
          <p15:clr>
            <a:srgbClr val="5ACBF0"/>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a:xfrm>
            <a:off x="588263" y="3179701"/>
            <a:ext cx="3182621" cy="498598"/>
          </a:xfrm>
          <a:noFill/>
        </p:spPr>
        <p:txBody>
          <a:bodyPr vert="horz" wrap="square" lIns="0" tIns="0" rIns="0" bIns="0" rtlCol="0" anchor="ctr" anchorCtr="0">
            <a:spAutoFit/>
          </a:bodyPr>
          <a:lstStyle>
            <a:lvl1pPr>
              <a:defRPr lang="en-US" dirty="0">
                <a:solidFill>
                  <a:schemeClr val="tx1"/>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spAutoFit/>
          </a:bodyPr>
          <a:lstStyle>
            <a:lvl1pPr marL="0" indent="0">
              <a:spcAft>
                <a:spcPts val="1200"/>
              </a:spcAft>
              <a:buNone/>
              <a:defRPr sz="2800"/>
            </a:lvl1pPr>
            <a:lvl2pPr marL="228600" indent="0">
              <a:buNone/>
              <a:defRPr/>
            </a:lvl2pPr>
          </a:lstStyle>
          <a:p>
            <a:pPr lvl="0"/>
            <a:r>
              <a:rPr lang="en-US"/>
              <a:t>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38858903"/>
      </p:ext>
    </p:extLst>
  </p:cSld>
  <p:clrMapOvr>
    <a:masterClrMapping/>
  </p:clrMapOvr>
  <p:transition advClick="0" advTm="20000">
    <p:push dir="u"/>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guide id="30" pos="2376">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570688781"/>
      </p:ext>
    </p:extLst>
  </p:cSld>
  <p:clrMapOvr>
    <a:overrideClrMapping bg1="dk1" tx1="lt1" bg2="dk2" tx2="lt2" accent1="accent1" accent2="accent2" accent3="accent3" accent4="accent4" accent5="accent5" accent6="accent6" hlink="hlink" folHlink="folHlink"/>
  </p:clrMapOvr>
  <p:transition advClick="0" advTm="20000">
    <p:push dir="u"/>
  </p:transition>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544061830"/>
      </p:ext>
    </p:extLst>
  </p:cSld>
  <p:clrMapOvr>
    <a:masterClrMapping/>
  </p:clrMapOvr>
  <p:transition advClick="0" advTm="20000">
    <p:push dir="u"/>
  </p:transition>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04919158"/>
      </p:ext>
    </p:extLst>
  </p:cSld>
  <p:clrMapOvr>
    <a:overrideClrMapping bg1="dk1" tx1="lt1" bg2="dk2" tx2="lt2" accent1="accent1" accent2="accent2" accent3="accent3" accent4="accent4" accent5="accent5" accent6="accent6" hlink="hlink" folHlink="folHlink"/>
  </p:clrMapOvr>
  <p:transition advClick="0" advTm="20000">
    <p:push dir="u"/>
  </p:transition>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27778660"/>
      </p:ext>
    </p:extLst>
  </p:cSld>
  <p:clrMapOvr>
    <a:masterClrMapping/>
  </p:clrMapOvr>
  <p:transition advClick="0" advTm="20000">
    <p:push dir="u"/>
  </p:transition>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61653047"/>
      </p:ext>
    </p:extLst>
  </p:cSld>
  <p:clrMapOvr>
    <a:masterClrMapping/>
  </p:clrMapOvr>
  <p:transition advClick="0" advTm="20000">
    <p:push dir="u"/>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3200">
                <a:gradFill>
                  <a:gsLst>
                    <a:gs pos="0">
                      <a:schemeClr val="tx1"/>
                    </a:gs>
                    <a:gs pos="100000">
                      <a:schemeClr val="tx1"/>
                    </a:gs>
                  </a:gsLst>
                  <a:lin ang="5400000" scaled="1"/>
                </a:gra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55995" y="3167817"/>
            <a:ext cx="1693247" cy="442532"/>
          </a:xfrm>
          <a:prstGeom prst="rect">
            <a:avLst/>
          </a:prstGeom>
        </p:spPr>
        <p:txBody>
          <a:bodyPr lIns="0" tIns="0" rIns="0" bIns="0"/>
          <a:lstStyle>
            <a:lvl1pPr marL="0" indent="0">
              <a:lnSpc>
                <a:spcPts val="1765"/>
              </a:lnSpc>
              <a:spcBef>
                <a:spcPts val="882"/>
              </a:spcBef>
              <a:buNone/>
              <a:defRPr lang="en-US" sz="1400" b="0" kern="1200" spc="0" baseline="0" dirty="0">
                <a:gradFill>
                  <a:gsLst>
                    <a:gs pos="0">
                      <a:schemeClr val="tx2"/>
                    </a:gs>
                    <a:gs pos="100000">
                      <a:schemeClr val="tx2"/>
                    </a:gs>
                  </a:gsLst>
                  <a:lin ang="5400000" scaled="1"/>
                </a:gra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14" name="Text Placeholder 4"/>
          <p:cNvSpPr>
            <a:spLocks noGrp="1"/>
          </p:cNvSpPr>
          <p:nvPr>
            <p:ph type="body" sz="quarter" idx="15" hasCustomPrompt="1"/>
          </p:nvPr>
        </p:nvSpPr>
        <p:spPr>
          <a:xfrm>
            <a:off x="2378328"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400" b="0" kern="1200" spc="0" baseline="0" dirty="0" smtClean="0">
                <a:gradFill>
                  <a:gsLst>
                    <a:gs pos="0">
                      <a:schemeClr val="tx2"/>
                    </a:gs>
                    <a:gs pos="100000">
                      <a:schemeClr val="tx2"/>
                    </a:gs>
                  </a:gsLst>
                  <a:lin ang="5400000" scaled="1"/>
                </a:gra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6" name="Text Placeholder 4"/>
          <p:cNvSpPr>
            <a:spLocks noGrp="1"/>
          </p:cNvSpPr>
          <p:nvPr>
            <p:ph type="body" sz="quarter" idx="17" hasCustomPrompt="1"/>
          </p:nvPr>
        </p:nvSpPr>
        <p:spPr>
          <a:xfrm>
            <a:off x="4300662"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400" b="0" kern="1200" spc="0" baseline="0" dirty="0">
                <a:gradFill>
                  <a:gsLst>
                    <a:gs pos="0">
                      <a:schemeClr val="tx2"/>
                    </a:gs>
                    <a:gs pos="100000">
                      <a:schemeClr val="tx2"/>
                    </a:gs>
                  </a:gsLst>
                  <a:lin ang="5400000" scaled="1"/>
                </a:gra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8" name="Text Placeholder 4"/>
          <p:cNvSpPr>
            <a:spLocks noGrp="1"/>
          </p:cNvSpPr>
          <p:nvPr>
            <p:ph type="body" sz="quarter" idx="19" hasCustomPrompt="1"/>
          </p:nvPr>
        </p:nvSpPr>
        <p:spPr>
          <a:xfrm>
            <a:off x="6222995"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400" b="0" kern="1200" spc="0" baseline="0" dirty="0" smtClean="0">
                <a:gradFill>
                  <a:gsLst>
                    <a:gs pos="0">
                      <a:schemeClr val="tx2"/>
                    </a:gs>
                    <a:gs pos="100000">
                      <a:schemeClr val="tx2"/>
                    </a:gs>
                  </a:gsLst>
                  <a:lin ang="5400000" scaled="1"/>
                </a:gra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0" name="Text Placeholder 4"/>
          <p:cNvSpPr>
            <a:spLocks noGrp="1"/>
          </p:cNvSpPr>
          <p:nvPr>
            <p:ph type="body" sz="quarter" idx="21" hasCustomPrompt="1"/>
          </p:nvPr>
        </p:nvSpPr>
        <p:spPr>
          <a:xfrm>
            <a:off x="8145328"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400" b="0" kern="1200" spc="0" baseline="0" dirty="0">
                <a:gradFill>
                  <a:gsLst>
                    <a:gs pos="0">
                      <a:schemeClr val="tx2"/>
                    </a:gs>
                    <a:gs pos="100000">
                      <a:schemeClr val="tx2"/>
                    </a:gs>
                  </a:gsLst>
                  <a:lin ang="5400000" scaled="1"/>
                </a:gra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2" name="Text Placeholder 4"/>
          <p:cNvSpPr>
            <a:spLocks noGrp="1"/>
          </p:cNvSpPr>
          <p:nvPr>
            <p:ph type="body" sz="quarter" idx="23" hasCustomPrompt="1"/>
          </p:nvPr>
        </p:nvSpPr>
        <p:spPr>
          <a:xfrm>
            <a:off x="10067660"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400" b="0" kern="1200" spc="0" baseline="0" dirty="0">
                <a:gradFill>
                  <a:gsLst>
                    <a:gs pos="0">
                      <a:schemeClr val="tx2"/>
                    </a:gs>
                    <a:gs pos="100000">
                      <a:schemeClr val="tx2"/>
                    </a:gs>
                  </a:gsLst>
                  <a:lin ang="5400000" scaled="1"/>
                </a:gra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5" name="Content Placeholder 15"/>
          <p:cNvSpPr>
            <a:spLocks noGrp="1"/>
          </p:cNvSpPr>
          <p:nvPr>
            <p:ph sz="quarter" idx="26" hasCustomPrompt="1"/>
          </p:nvPr>
        </p:nvSpPr>
        <p:spPr>
          <a:xfrm>
            <a:off x="2378328"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6" name="Content Placeholder 15"/>
          <p:cNvSpPr>
            <a:spLocks noGrp="1"/>
          </p:cNvSpPr>
          <p:nvPr>
            <p:ph sz="quarter" idx="27" hasCustomPrompt="1"/>
          </p:nvPr>
        </p:nvSpPr>
        <p:spPr>
          <a:xfrm>
            <a:off x="4300662"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7" name="Content Placeholder 15"/>
          <p:cNvSpPr>
            <a:spLocks noGrp="1"/>
          </p:cNvSpPr>
          <p:nvPr>
            <p:ph sz="quarter" idx="28" hasCustomPrompt="1"/>
          </p:nvPr>
        </p:nvSpPr>
        <p:spPr>
          <a:xfrm>
            <a:off x="6222995"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8" name="Content Placeholder 15"/>
          <p:cNvSpPr>
            <a:spLocks noGrp="1"/>
          </p:cNvSpPr>
          <p:nvPr>
            <p:ph sz="quarter" idx="29" hasCustomPrompt="1"/>
          </p:nvPr>
        </p:nvSpPr>
        <p:spPr>
          <a:xfrm>
            <a:off x="8145328"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9" name="Content Placeholder 15"/>
          <p:cNvSpPr>
            <a:spLocks noGrp="1"/>
          </p:cNvSpPr>
          <p:nvPr>
            <p:ph sz="quarter" idx="30" hasCustomPrompt="1"/>
          </p:nvPr>
        </p:nvSpPr>
        <p:spPr>
          <a:xfrm>
            <a:off x="10067660"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3"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1"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2"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3"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6.</a:t>
            </a:r>
          </a:p>
        </p:txBody>
      </p:sp>
      <p:sp>
        <p:nvSpPr>
          <p:cNvPr id="33" name="Text Box 3">
            <a:extLst>
              <a:ext uri="{FF2B5EF4-FFF2-40B4-BE49-F238E27FC236}">
                <a16:creationId xmlns:a16="http://schemas.microsoft.com/office/drawing/2014/main" id="{75395D73-9049-014E-BEF9-A35587DB4139}"/>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34" name="Text Placeholder 4">
            <a:extLst>
              <a:ext uri="{FF2B5EF4-FFF2-40B4-BE49-F238E27FC236}">
                <a16:creationId xmlns:a16="http://schemas.microsoft.com/office/drawing/2014/main" id="{3CC09D91-3BB7-5C4A-98CF-F87FD6AACD86}"/>
              </a:ext>
            </a:extLst>
          </p:cNvPr>
          <p:cNvSpPr>
            <a:spLocks noGrp="1"/>
          </p:cNvSpPr>
          <p:nvPr>
            <p:ph type="body" sz="quarter" idx="24" hasCustomPrompt="1"/>
          </p:nvPr>
        </p:nvSpPr>
        <p:spPr>
          <a:xfrm>
            <a:off x="454169"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400" b="0" i="0" spc="0">
                <a:gradFill>
                  <a:gsLst>
                    <a:gs pos="0">
                      <a:schemeClr val="tx1"/>
                    </a:gs>
                    <a:gs pos="100000">
                      <a:schemeClr val="tx1"/>
                    </a:gs>
                  </a:gsLst>
                  <a:lin ang="5400000" scaled="1"/>
                </a:gra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5" name="Text Placeholder 4">
            <a:extLst>
              <a:ext uri="{FF2B5EF4-FFF2-40B4-BE49-F238E27FC236}">
                <a16:creationId xmlns:a16="http://schemas.microsoft.com/office/drawing/2014/main" id="{90A489FF-470D-734F-9769-61F47A78897E}"/>
              </a:ext>
            </a:extLst>
          </p:cNvPr>
          <p:cNvSpPr>
            <a:spLocks noGrp="1"/>
          </p:cNvSpPr>
          <p:nvPr>
            <p:ph type="body" sz="quarter" idx="37" hasCustomPrompt="1"/>
          </p:nvPr>
        </p:nvSpPr>
        <p:spPr>
          <a:xfrm>
            <a:off x="2378329"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400" b="0" i="0" spc="0">
                <a:gradFill>
                  <a:gsLst>
                    <a:gs pos="0">
                      <a:schemeClr val="tx1"/>
                    </a:gs>
                    <a:gs pos="100000">
                      <a:schemeClr val="tx1"/>
                    </a:gs>
                  </a:gsLst>
                  <a:lin ang="5400000" scaled="1"/>
                </a:gra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6" name="Text Placeholder 4">
            <a:extLst>
              <a:ext uri="{FF2B5EF4-FFF2-40B4-BE49-F238E27FC236}">
                <a16:creationId xmlns:a16="http://schemas.microsoft.com/office/drawing/2014/main" id="{6F43AC1C-4836-034C-B18E-A886EB0A0954}"/>
              </a:ext>
            </a:extLst>
          </p:cNvPr>
          <p:cNvSpPr>
            <a:spLocks noGrp="1"/>
          </p:cNvSpPr>
          <p:nvPr>
            <p:ph type="body" sz="quarter" idx="38" hasCustomPrompt="1"/>
          </p:nvPr>
        </p:nvSpPr>
        <p:spPr>
          <a:xfrm>
            <a:off x="4300662"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400" b="0" i="0" spc="0">
                <a:gradFill>
                  <a:gsLst>
                    <a:gs pos="0">
                      <a:schemeClr val="tx1"/>
                    </a:gs>
                    <a:gs pos="100000">
                      <a:schemeClr val="tx1"/>
                    </a:gs>
                  </a:gsLst>
                  <a:lin ang="5400000" scaled="1"/>
                </a:gra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2" name="Text Placeholder 4">
            <a:extLst>
              <a:ext uri="{FF2B5EF4-FFF2-40B4-BE49-F238E27FC236}">
                <a16:creationId xmlns:a16="http://schemas.microsoft.com/office/drawing/2014/main" id="{9221C77D-8F08-6C49-9011-B244AD138F0B}"/>
              </a:ext>
            </a:extLst>
          </p:cNvPr>
          <p:cNvSpPr>
            <a:spLocks noGrp="1"/>
          </p:cNvSpPr>
          <p:nvPr>
            <p:ph type="body" sz="quarter" idx="39" hasCustomPrompt="1"/>
          </p:nvPr>
        </p:nvSpPr>
        <p:spPr>
          <a:xfrm>
            <a:off x="6229842"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400" b="0" i="0" spc="0">
                <a:gradFill>
                  <a:gsLst>
                    <a:gs pos="0">
                      <a:schemeClr val="tx1"/>
                    </a:gs>
                    <a:gs pos="100000">
                      <a:schemeClr val="tx1"/>
                    </a:gs>
                  </a:gsLst>
                  <a:lin ang="5400000" scaled="1"/>
                </a:gra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3" name="Text Placeholder 4">
            <a:extLst>
              <a:ext uri="{FF2B5EF4-FFF2-40B4-BE49-F238E27FC236}">
                <a16:creationId xmlns:a16="http://schemas.microsoft.com/office/drawing/2014/main" id="{F3776908-857F-F24D-9AF6-14CF938B5693}"/>
              </a:ext>
            </a:extLst>
          </p:cNvPr>
          <p:cNvSpPr>
            <a:spLocks noGrp="1"/>
          </p:cNvSpPr>
          <p:nvPr>
            <p:ph type="body" sz="quarter" idx="40" hasCustomPrompt="1"/>
          </p:nvPr>
        </p:nvSpPr>
        <p:spPr>
          <a:xfrm>
            <a:off x="8139413"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400" b="0" i="0" spc="0">
                <a:gradFill>
                  <a:gsLst>
                    <a:gs pos="0">
                      <a:schemeClr val="tx1"/>
                    </a:gs>
                    <a:gs pos="100000">
                      <a:schemeClr val="tx1"/>
                    </a:gs>
                  </a:gsLst>
                  <a:lin ang="5400000" scaled="1"/>
                </a:gra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4" name="Text Placeholder 4">
            <a:extLst>
              <a:ext uri="{FF2B5EF4-FFF2-40B4-BE49-F238E27FC236}">
                <a16:creationId xmlns:a16="http://schemas.microsoft.com/office/drawing/2014/main" id="{EFB7F2E6-D12A-0A47-939B-737BAD817601}"/>
              </a:ext>
            </a:extLst>
          </p:cNvPr>
          <p:cNvSpPr>
            <a:spLocks noGrp="1"/>
          </p:cNvSpPr>
          <p:nvPr>
            <p:ph type="body" sz="quarter" idx="41" hasCustomPrompt="1"/>
          </p:nvPr>
        </p:nvSpPr>
        <p:spPr>
          <a:xfrm>
            <a:off x="10044584"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400" b="0" i="0" spc="0">
                <a:gradFill>
                  <a:gsLst>
                    <a:gs pos="0">
                      <a:schemeClr val="tx1"/>
                    </a:gs>
                    <a:gs pos="100000">
                      <a:schemeClr val="tx1"/>
                    </a:gs>
                  </a:gsLst>
                  <a:lin ang="5400000" scaled="1"/>
                </a:gra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3430561300"/>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3318344"/>
      </p:ext>
    </p:extLst>
  </p:cSld>
  <p:clrMapOvr>
    <a:overrideClrMapping bg1="dk1" tx1="lt1" bg2="dk2" tx2="lt2" accent1="accent1" accent2="accent2" accent3="accent3" accent4="accent4" accent5="accent5" accent6="accent6" hlink="hlink" folHlink="folHlink"/>
  </p:clrMapOvr>
  <p:transition advClick="0" advTm="20000">
    <p:push dir="u"/>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87744094"/>
      </p:ext>
    </p:extLst>
  </p:cSld>
  <p:clrMapOvr>
    <a:masterClrMapping/>
  </p:clrMapOvr>
  <p:transition advClick="0" advTm="20000">
    <p:push dir="u"/>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4" name="MS logo white - EMF" descr="Microsoft logo white text version">
            <a:extLst>
              <a:ext uri="{FF2B5EF4-FFF2-40B4-BE49-F238E27FC236}">
                <a16:creationId xmlns:a16="http://schemas.microsoft.com/office/drawing/2014/main" id="{1291B0CF-9615-4684-B7F1-8E5483826A4A}"/>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168723784"/>
      </p:ext>
    </p:extLst>
  </p:cSld>
  <p:clrMapOvr>
    <a:overrideClrMapping bg1="dk1" tx1="lt1" bg2="dk2" tx2="lt2" accent1="accent1" accent2="accent2" accent3="accent3" accent4="accent4" accent5="accent5" accent6="accent6" hlink="hlink" folHlink="folHlink"/>
  </p:clrMapOvr>
  <p:transition advClick="0" advTm="20000">
    <p:push dir="u"/>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010339893"/>
      </p:ext>
    </p:extLst>
  </p:cSld>
  <p:clrMapOvr>
    <a:masterClrMapping/>
  </p:clrMapOvr>
  <p:transition advClick="0" advTm="20000">
    <p:push dir="u"/>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userDrawn="1">
  <p:cSld name="12_Blank_1">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6261630"/>
      </p:ext>
    </p:extLst>
  </p:cSld>
  <p:clrMapOvr>
    <a:masterClrMapping/>
  </p:clrMapOvr>
  <p:transition advClick="0" advTm="20000">
    <p:push dir="u"/>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userDrawn="1">
  <p:cSld name="Blank white">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88087462"/>
      </p:ext>
    </p:extLst>
  </p:cSld>
  <p:clrMapOvr>
    <a:overrideClrMapping bg1="lt1" tx1="dk1" bg2="lt2" tx2="dk2" accent1="accent1" accent2="accent2" accent3="accent3" accent4="accent4" accent5="accent5" accent6="accent6" hlink="hlink" folHlink="folHlink"/>
  </p:clrMapOvr>
  <p:transition advClick="0" advTm="20000">
    <p:push dir="u"/>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userDrawn="1">
  <p:cSld name="13_Blank_1">
    <p:spTree>
      <p:nvGrpSpPr>
        <p:cNvPr id="1" name=""/>
        <p:cNvGrpSpPr/>
        <p:nvPr/>
      </p:nvGrpSpPr>
      <p:grpSpPr>
        <a:xfrm>
          <a:off x="0" y="0"/>
          <a:ext cx="0" cy="0"/>
          <a:chOff x="0" y="0"/>
          <a:chExt cx="0" cy="0"/>
        </a:xfrm>
      </p:grpSpPr>
      <p:sp>
        <p:nvSpPr>
          <p:cNvPr id="4" name="Slide Number Placeholder 12"/>
          <p:cNvSpPr>
            <a:spLocks noGrp="1"/>
          </p:cNvSpPr>
          <p:nvPr>
            <p:ph type="sldNum" sz="quarter" idx="4"/>
          </p:nvPr>
        </p:nvSpPr>
        <p:spPr>
          <a:xfrm>
            <a:off x="9180574" y="6248511"/>
            <a:ext cx="2742188" cy="364224"/>
          </a:xfrm>
          <a:prstGeom prst="rect">
            <a:avLst/>
          </a:prstGeom>
        </p:spPr>
        <p:txBody>
          <a:bodyPr vert="horz" lIns="91440" tIns="45720" rIns="146304" bIns="45720" rtlCol="0" anchor="ctr"/>
          <a:lstStyle>
            <a:lvl1pPr marL="0" algn="r" defTabSz="914367" rtl="0" eaLnBrk="1" latinLnBrk="0" hangingPunct="1">
              <a:lnSpc>
                <a:spcPct val="90000"/>
              </a:lnSpc>
              <a:spcAft>
                <a:spcPts val="588"/>
              </a:spcAft>
              <a:defRPr lang="en-US" sz="1961" kern="1200" smtClean="0">
                <a:gradFill>
                  <a:gsLst>
                    <a:gs pos="2917">
                      <a:srgbClr val="D7D7D7"/>
                    </a:gs>
                    <a:gs pos="100000">
                      <a:srgbClr val="D7D7D7"/>
                    </a:gs>
                  </a:gsLst>
                  <a:lin ang="5400000" scaled="0"/>
                </a:gradFill>
                <a:latin typeface="Segoe UI Light" panose="020B0502040204020203" pitchFamily="34" charset="0"/>
                <a:ea typeface="+mn-ea"/>
                <a:cs typeface="Segoe UI Light" panose="020B0502040204020203" pitchFamily="34" charset="0"/>
              </a:defRPr>
            </a:lvl1pPr>
          </a:lstStyle>
          <a:p>
            <a:fld id="{461BA605-C888-4326-8417-118ADDBFD3D5}" type="slidenum">
              <a:rPr lang="en-US" smtClean="0"/>
              <a:pPr/>
              <a:t>‹#›</a:t>
            </a:fld>
            <a:endParaRPr lang="en-US"/>
          </a:p>
        </p:txBody>
      </p:sp>
    </p:spTree>
    <p:extLst>
      <p:ext uri="{BB962C8B-B14F-4D97-AF65-F5344CB8AC3E}">
        <p14:creationId xmlns:p14="http://schemas.microsoft.com/office/powerpoint/2010/main" val="987397103"/>
      </p:ext>
    </p:extLst>
  </p:cSld>
  <p:clrMapOvr>
    <a:masterClrMapping/>
  </p:clrMapOvr>
  <p:transition advClick="0" advTm="20000">
    <p:push dir="u"/>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userDrawn="1">
  <p:cSld name="7_Custom Layou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64EFBFB-9FB1-41FB-8008-486C183129D4}"/>
              </a:ext>
            </a:extLst>
          </p:cNvPr>
          <p:cNvSpPr>
            <a:spLocks noGrp="1"/>
          </p:cNvSpPr>
          <p:nvPr>
            <p:ph type="pic" sz="quarter" idx="10"/>
          </p:nvPr>
        </p:nvSpPr>
        <p:spPr>
          <a:xfrm>
            <a:off x="0" y="0"/>
            <a:ext cx="12192000" cy="6858000"/>
          </a:xfrm>
        </p:spPr>
        <p:txBody>
          <a:bodyPr/>
          <a:lstStyle/>
          <a:p>
            <a:endParaRPr lang="en-US"/>
          </a:p>
        </p:txBody>
      </p:sp>
      <p:sp>
        <p:nvSpPr>
          <p:cNvPr id="5" name="Text Placeholder 4">
            <a:extLst>
              <a:ext uri="{FF2B5EF4-FFF2-40B4-BE49-F238E27FC236}">
                <a16:creationId xmlns:a16="http://schemas.microsoft.com/office/drawing/2014/main" id="{AF1E64E6-0DD9-424E-9C0A-8BEC914FE8A1}"/>
              </a:ext>
            </a:extLst>
          </p:cNvPr>
          <p:cNvSpPr>
            <a:spLocks noGrp="1"/>
          </p:cNvSpPr>
          <p:nvPr>
            <p:ph type="body" sz="quarter" idx="11"/>
          </p:nvPr>
        </p:nvSpPr>
        <p:spPr>
          <a:xfrm>
            <a:off x="566057" y="1235983"/>
            <a:ext cx="3574143" cy="1831912"/>
          </a:xfrm>
        </p:spPr>
        <p:txBody>
          <a:bodyPr/>
          <a:lstStyle>
            <a:lvl1pPr>
              <a:defRPr>
                <a:solidFill>
                  <a:schemeClr val="tx1"/>
                </a:solidFill>
              </a:defRPr>
            </a:lvl1pPr>
            <a:lvl2pPr>
              <a:defRPr sz="2000">
                <a:solidFill>
                  <a:schemeClr val="tx1"/>
                </a:solidFill>
              </a:defRPr>
            </a:lvl2pPr>
            <a:lvl3pPr>
              <a:defRPr>
                <a:solidFill>
                  <a:schemeClr val="tx1"/>
                </a:solidFill>
              </a:defRPr>
            </a:lvl3pPr>
            <a:lvl4pPr>
              <a:spcAft>
                <a:spcPts val="0"/>
              </a:spcAft>
              <a:defRPr>
                <a:solidFill>
                  <a:schemeClr val="tx1"/>
                </a:solidFill>
              </a:defRPr>
            </a:lvl4pPr>
            <a:lvl5pPr>
              <a:defRPr>
                <a:solidFill>
                  <a:schemeClr val="tx1"/>
                </a:solidFill>
              </a:defRPr>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67945683"/>
      </p:ext>
    </p:extLst>
  </p:cSld>
  <p:clrMapOvr>
    <a:overrideClrMapping bg1="dk1" tx1="lt1" bg2="dk2" tx2="lt2" accent1="accent1" accent2="accent2" accent3="accent3" accent4="accent4" accent5="accent5" accent6="accent6" hlink="hlink" folHlink="folHlink"/>
  </p:clrMapOvr>
  <p:transition advClick="0" advTm="20000">
    <p:push dir="u"/>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userDrawn="1">
  <p:cSld name="1_Content slide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Body text</a:t>
            </a:r>
          </a:p>
        </p:txBody>
      </p:sp>
    </p:spTree>
    <p:extLst>
      <p:ext uri="{BB962C8B-B14F-4D97-AF65-F5344CB8AC3E}">
        <p14:creationId xmlns:p14="http://schemas.microsoft.com/office/powerpoint/2010/main" val="2510322221"/>
      </p:ext>
    </p:extLst>
  </p:cSld>
  <p:clrMapOvr>
    <a:masterClrMapping/>
  </p:clrMapOvr>
  <p:transition advClick="0" advTm="20000">
    <p:push dir="u"/>
  </p:transition>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userDrawn="1">
  <p:cSld name="1_Title Only Cnt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AD36F-C0EA-4185-ADAF-F4A4448F9B3B}"/>
              </a:ext>
            </a:extLst>
          </p:cNvPr>
          <p:cNvSpPr>
            <a:spLocks noGrp="1"/>
          </p:cNvSpPr>
          <p:nvPr>
            <p:ph type="title"/>
          </p:nvPr>
        </p:nvSpPr>
        <p:spPr/>
        <p:txBody>
          <a:bodyPr/>
          <a:lstStyle>
            <a:lvl1pPr algn="ctr">
              <a:defRPr>
                <a:solidFill>
                  <a:schemeClr val="accent2"/>
                </a:solidFill>
              </a:defRPr>
            </a:lvl1pPr>
          </a:lstStyle>
          <a:p>
            <a:r>
              <a:rPr lang="en-US"/>
              <a:t>Click to edit Master title style</a:t>
            </a:r>
          </a:p>
        </p:txBody>
      </p:sp>
    </p:spTree>
    <p:extLst>
      <p:ext uri="{BB962C8B-B14F-4D97-AF65-F5344CB8AC3E}">
        <p14:creationId xmlns:p14="http://schemas.microsoft.com/office/powerpoint/2010/main" val="2057808252"/>
      </p:ext>
    </p:extLst>
  </p:cSld>
  <p:clrMapOvr>
    <a:masterClrMapping/>
  </p:clrMapOvr>
  <p:transition advClick="0" advTm="20000">
    <p:push dir="u"/>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3200" strike="noStrike">
                <a:gradFill>
                  <a:gsLst>
                    <a:gs pos="0">
                      <a:schemeClr val="tx1"/>
                    </a:gs>
                    <a:gs pos="100000">
                      <a:schemeClr val="tx1"/>
                    </a:gs>
                  </a:gsLst>
                  <a:lin ang="5400000" scaled="1"/>
                </a:gradFill>
              </a:defRPr>
            </a:lvl1pPr>
          </a:lstStyle>
          <a:p>
            <a:r>
              <a:rPr lang="en-US"/>
              <a:t>Title</a:t>
            </a:r>
          </a:p>
        </p:txBody>
      </p:sp>
    </p:spTree>
    <p:extLst>
      <p:ext uri="{BB962C8B-B14F-4D97-AF65-F5344CB8AC3E}">
        <p14:creationId xmlns:p14="http://schemas.microsoft.com/office/powerpoint/2010/main" val="2683349391"/>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userDrawn="1">
  <p:cSld name="Title and subtitl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F8F4077-0D10-4BCE-91B3-6A3AE8679B56}"/>
              </a:ext>
            </a:extLst>
          </p:cNvPr>
          <p:cNvSpPr/>
          <p:nvPr userDrawn="1"/>
        </p:nvSpPr>
        <p:spPr bwMode="auto">
          <a:xfrm>
            <a:off x="0" y="1081315"/>
            <a:ext cx="12192000" cy="44689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3" name="Text Placeholder 6">
            <a:extLst>
              <a:ext uri="{FF2B5EF4-FFF2-40B4-BE49-F238E27FC236}">
                <a16:creationId xmlns:a16="http://schemas.microsoft.com/office/drawing/2014/main" id="{E6DB9915-D43B-476C-B8A1-449F7E279229}"/>
              </a:ext>
            </a:extLst>
          </p:cNvPr>
          <p:cNvSpPr>
            <a:spLocks noGrp="1"/>
          </p:cNvSpPr>
          <p:nvPr>
            <p:ph type="body" sz="quarter" idx="11"/>
          </p:nvPr>
        </p:nvSpPr>
        <p:spPr>
          <a:xfrm>
            <a:off x="584200" y="1150872"/>
            <a:ext cx="11025188" cy="307777"/>
          </a:xfrm>
        </p:spPr>
        <p:txBody>
          <a:bodyPr/>
          <a:lstStyle>
            <a:lvl1pPr marL="0" indent="0" algn="ctr">
              <a:buNone/>
              <a:defRPr sz="2000">
                <a:solidFill>
                  <a:schemeClr val="tx1"/>
                </a:solidFill>
                <a:latin typeface="+mj-lt"/>
              </a:defRPr>
            </a:lvl1pPr>
          </a:lstStyle>
          <a:p>
            <a:pPr lvl="0"/>
            <a:r>
              <a:rPr lang="en-US"/>
              <a:t>Edit Master text styles</a:t>
            </a:r>
          </a:p>
        </p:txBody>
      </p:sp>
    </p:spTree>
    <p:extLst>
      <p:ext uri="{BB962C8B-B14F-4D97-AF65-F5344CB8AC3E}">
        <p14:creationId xmlns:p14="http://schemas.microsoft.com/office/powerpoint/2010/main" val="869329361"/>
      </p:ext>
    </p:extLst>
  </p:cSld>
  <p:clrMapOvr>
    <a:masterClrMapping/>
  </p:clrMapOvr>
  <p:transition advClick="0" advTm="20000">
    <p:push dir="u"/>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ypography Title 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2" y="1122365"/>
            <a:ext cx="6827265" cy="2576513"/>
          </a:xfrm>
        </p:spPr>
        <p:txBody>
          <a:bodyPr rIns="0" anchor="b"/>
          <a:lstStyle>
            <a:lvl1pPr algn="r">
              <a:defRPr sz="5998">
                <a:solidFill>
                  <a:schemeClr val="tx2"/>
                </a:solidFill>
              </a:defRPr>
            </a:lvl1pPr>
          </a:lstStyle>
          <a:p>
            <a:r>
              <a:rPr lang="en-US"/>
              <a:t>Click to edit Master title style</a:t>
            </a:r>
          </a:p>
        </p:txBody>
      </p:sp>
      <p:sp>
        <p:nvSpPr>
          <p:cNvPr id="3" name="Subtitle 2"/>
          <p:cNvSpPr>
            <a:spLocks noGrp="1"/>
          </p:cNvSpPr>
          <p:nvPr>
            <p:ph type="subTitle" idx="1"/>
          </p:nvPr>
        </p:nvSpPr>
        <p:spPr>
          <a:xfrm>
            <a:off x="553822" y="3698876"/>
            <a:ext cx="6827265" cy="1558924"/>
          </a:xfrm>
        </p:spPr>
        <p:txBody>
          <a:bodyPr/>
          <a:lstStyle>
            <a:lvl1pPr marL="0" indent="0" algn="r">
              <a:lnSpc>
                <a:spcPct val="100000"/>
              </a:lnSpc>
              <a:buNone/>
              <a:defRPr sz="2400">
                <a:solidFill>
                  <a:schemeClr val="accent1"/>
                </a:solidFill>
              </a:defRPr>
            </a:lvl1pPr>
            <a:lvl2pPr marL="455970" indent="0" algn="ctr">
              <a:buNone/>
              <a:defRPr sz="1995"/>
            </a:lvl2pPr>
            <a:lvl3pPr marL="911939" indent="0" algn="ctr">
              <a:buNone/>
              <a:defRPr sz="1795"/>
            </a:lvl3pPr>
            <a:lvl4pPr marL="1367909" indent="0" algn="ctr">
              <a:buNone/>
              <a:defRPr sz="1596"/>
            </a:lvl4pPr>
            <a:lvl5pPr marL="1823878" indent="0" algn="ctr">
              <a:buNone/>
              <a:defRPr sz="1596"/>
            </a:lvl5pPr>
            <a:lvl6pPr marL="2279847" indent="0" algn="ctr">
              <a:buNone/>
              <a:defRPr sz="1596"/>
            </a:lvl6pPr>
            <a:lvl7pPr marL="2735816" indent="0" algn="ctr">
              <a:buNone/>
              <a:defRPr sz="1596"/>
            </a:lvl7pPr>
            <a:lvl8pPr marL="3191786" indent="0" algn="ctr">
              <a:buNone/>
              <a:defRPr sz="1596"/>
            </a:lvl8pPr>
            <a:lvl9pPr marL="3647755"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1122365"/>
            <a:ext cx="4158426" cy="4135437"/>
          </a:xfrm>
        </p:spPr>
        <p:txBody>
          <a:bodyPr rIns="0" anchor="ctr"/>
          <a:lstStyle>
            <a:lvl1pPr marL="0" indent="0" algn="l">
              <a:buNone/>
              <a:defRPr>
                <a:solidFill>
                  <a:schemeClr val="accent3"/>
                </a:solidFill>
                <a:latin typeface="+mj-lt"/>
              </a:defRPr>
            </a:lvl1pPr>
            <a:lvl2pPr marL="455970" indent="0">
              <a:buNone/>
              <a:defRPr/>
            </a:lvl2pPr>
            <a:lvl3pPr marL="911939" indent="0">
              <a:buNone/>
              <a:defRPr/>
            </a:lvl3pPr>
            <a:lvl4pPr marL="1367909" indent="0">
              <a:buNone/>
              <a:defRPr/>
            </a:lvl4pPr>
            <a:lvl5pPr marL="1823878"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486120" y="1379540"/>
            <a:ext cx="0" cy="3621087"/>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08783A4E-B35D-4CCD-8C43-468408556000}"/>
              </a:ext>
            </a:extLst>
          </p:cNvPr>
          <p:cNvGrpSpPr/>
          <p:nvPr userDrawn="1"/>
        </p:nvGrpSpPr>
        <p:grpSpPr>
          <a:xfrm>
            <a:off x="553822" y="547294"/>
            <a:ext cx="1554197" cy="330567"/>
            <a:chOff x="7353301" y="-1897063"/>
            <a:chExt cx="5749290" cy="1225867"/>
          </a:xfrm>
        </p:grpSpPr>
        <p:sp>
          <p:nvSpPr>
            <p:cNvPr id="14" name="Freeform: Shape 13">
              <a:extLst>
                <a:ext uri="{FF2B5EF4-FFF2-40B4-BE49-F238E27FC236}">
                  <a16:creationId xmlns:a16="http://schemas.microsoft.com/office/drawing/2014/main" id="{B3E1E658-63AA-4B90-9FAE-C2A0667908E7}"/>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79D8DE20-1A41-4F32-A2F7-D6BD777AD318}"/>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6" name="Freeform: Shape 15">
              <a:extLst>
                <a:ext uri="{FF2B5EF4-FFF2-40B4-BE49-F238E27FC236}">
                  <a16:creationId xmlns:a16="http://schemas.microsoft.com/office/drawing/2014/main" id="{5FA3E4C6-6EB9-4031-8A5E-9AB5F258FD63}"/>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7" name="Freeform: Shape 16">
              <a:extLst>
                <a:ext uri="{FF2B5EF4-FFF2-40B4-BE49-F238E27FC236}">
                  <a16:creationId xmlns:a16="http://schemas.microsoft.com/office/drawing/2014/main" id="{1C814088-BEA7-4D58-BEA6-545A939CB1F2}"/>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8" name="Freeform: Shape 17">
              <a:extLst>
                <a:ext uri="{FF2B5EF4-FFF2-40B4-BE49-F238E27FC236}">
                  <a16:creationId xmlns:a16="http://schemas.microsoft.com/office/drawing/2014/main" id="{0FCD5A5B-9703-4A12-A4FA-54B47108EFD1}"/>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2829695193"/>
      </p:ext>
    </p:extLst>
  </p:cSld>
  <p:clrMapOvr>
    <a:masterClrMapping/>
  </p:clrMapOvr>
  <p:transition advClick="0" advTm="20000">
    <p:push dir="u"/>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ypography Title Whit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2" y="1122365"/>
            <a:ext cx="6827265" cy="2576513"/>
          </a:xfrm>
        </p:spPr>
        <p:txBody>
          <a:bodyPr rIns="0" anchor="b"/>
          <a:lstStyle>
            <a:lvl1pPr algn="r">
              <a:defRPr sz="5998">
                <a:solidFill>
                  <a:schemeClr val="tx1"/>
                </a:solidFill>
              </a:defRPr>
            </a:lvl1pPr>
          </a:lstStyle>
          <a:p>
            <a:r>
              <a:rPr lang="en-US"/>
              <a:t>Click to edit Master title style</a:t>
            </a:r>
          </a:p>
        </p:txBody>
      </p:sp>
      <p:sp>
        <p:nvSpPr>
          <p:cNvPr id="3" name="Subtitle 2"/>
          <p:cNvSpPr>
            <a:spLocks noGrp="1"/>
          </p:cNvSpPr>
          <p:nvPr>
            <p:ph type="subTitle" idx="1"/>
          </p:nvPr>
        </p:nvSpPr>
        <p:spPr>
          <a:xfrm>
            <a:off x="553822" y="3698876"/>
            <a:ext cx="6827265" cy="1558924"/>
          </a:xfrm>
        </p:spPr>
        <p:txBody>
          <a:bodyPr/>
          <a:lstStyle>
            <a:lvl1pPr marL="0" indent="0" algn="r">
              <a:lnSpc>
                <a:spcPct val="100000"/>
              </a:lnSpc>
              <a:buNone/>
              <a:defRPr sz="2394">
                <a:solidFill>
                  <a:schemeClr val="accent1"/>
                </a:solidFill>
              </a:defRPr>
            </a:lvl1pPr>
            <a:lvl2pPr marL="455970" indent="0" algn="ctr">
              <a:buNone/>
              <a:defRPr sz="1995"/>
            </a:lvl2pPr>
            <a:lvl3pPr marL="911939" indent="0" algn="ctr">
              <a:buNone/>
              <a:defRPr sz="1795"/>
            </a:lvl3pPr>
            <a:lvl4pPr marL="1367909" indent="0" algn="ctr">
              <a:buNone/>
              <a:defRPr sz="1596"/>
            </a:lvl4pPr>
            <a:lvl5pPr marL="1823878" indent="0" algn="ctr">
              <a:buNone/>
              <a:defRPr sz="1596"/>
            </a:lvl5pPr>
            <a:lvl6pPr marL="2279847" indent="0" algn="ctr">
              <a:buNone/>
              <a:defRPr sz="1596"/>
            </a:lvl6pPr>
            <a:lvl7pPr marL="2735816" indent="0" algn="ctr">
              <a:buNone/>
              <a:defRPr sz="1596"/>
            </a:lvl7pPr>
            <a:lvl8pPr marL="3191786" indent="0" algn="ctr">
              <a:buNone/>
              <a:defRPr sz="1596"/>
            </a:lvl8pPr>
            <a:lvl9pPr marL="3647755"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1122365"/>
            <a:ext cx="4158426" cy="4135437"/>
          </a:xfrm>
        </p:spPr>
        <p:txBody>
          <a:bodyPr rIns="0" anchor="ctr"/>
          <a:lstStyle>
            <a:lvl1pPr marL="0" indent="0" algn="l">
              <a:buNone/>
              <a:defRPr>
                <a:solidFill>
                  <a:schemeClr val="accent3"/>
                </a:solidFill>
                <a:latin typeface="+mj-lt"/>
              </a:defRPr>
            </a:lvl1pPr>
            <a:lvl2pPr marL="455970" indent="0">
              <a:buNone/>
              <a:defRPr/>
            </a:lvl2pPr>
            <a:lvl3pPr marL="911939" indent="0">
              <a:buNone/>
              <a:defRPr/>
            </a:lvl3pPr>
            <a:lvl4pPr marL="1367909" indent="0">
              <a:buNone/>
              <a:defRPr/>
            </a:lvl4pPr>
            <a:lvl5pPr marL="1823878"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486120" y="1379540"/>
            <a:ext cx="0" cy="3621087"/>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985FEDB6-AE1B-4A26-A3DA-CCF9A9D4731D}"/>
              </a:ext>
            </a:extLst>
          </p:cNvPr>
          <p:cNvGrpSpPr/>
          <p:nvPr userDrawn="1"/>
        </p:nvGrpSpPr>
        <p:grpSpPr>
          <a:xfrm>
            <a:off x="553822" y="547294"/>
            <a:ext cx="1554197" cy="330567"/>
            <a:chOff x="7353301" y="-1897063"/>
            <a:chExt cx="5749290" cy="1225867"/>
          </a:xfrm>
        </p:grpSpPr>
        <p:sp>
          <p:nvSpPr>
            <p:cNvPr id="10" name="Freeform: Shape 9">
              <a:extLst>
                <a:ext uri="{FF2B5EF4-FFF2-40B4-BE49-F238E27FC236}">
                  <a16:creationId xmlns:a16="http://schemas.microsoft.com/office/drawing/2014/main" id="{009D12FA-0F93-4FF8-AB34-E1592DCD290E}"/>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FFEAC267-163C-4DCC-8381-D0CAC8DEC502}"/>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3" name="Freeform: Shape 12">
              <a:extLst>
                <a:ext uri="{FF2B5EF4-FFF2-40B4-BE49-F238E27FC236}">
                  <a16:creationId xmlns:a16="http://schemas.microsoft.com/office/drawing/2014/main" id="{210C74F8-8AA7-4335-B883-92AC821E5BC6}"/>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4" name="Freeform: Shape 13">
              <a:extLst>
                <a:ext uri="{FF2B5EF4-FFF2-40B4-BE49-F238E27FC236}">
                  <a16:creationId xmlns:a16="http://schemas.microsoft.com/office/drawing/2014/main" id="{10F6CD7D-FED7-4E94-B613-8858CD9EF9D5}"/>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84D0F63C-34B6-4893-AC74-41986002A339}"/>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3263479606"/>
      </p:ext>
    </p:extLst>
  </p:cSld>
  <p:clrMapOvr>
    <a:masterClrMapping/>
  </p:clrMapOvr>
  <p:transition advClick="0" advTm="20000">
    <p:push dir="u"/>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itle Only with sub-title">
    <p:spTree>
      <p:nvGrpSpPr>
        <p:cNvPr id="1" name=""/>
        <p:cNvGrpSpPr/>
        <p:nvPr/>
      </p:nvGrpSpPr>
      <p:grpSpPr>
        <a:xfrm>
          <a:off x="0" y="0"/>
          <a:ext cx="0" cy="0"/>
          <a:chOff x="0" y="0"/>
          <a:chExt cx="0" cy="0"/>
        </a:xfrm>
      </p:grpSpPr>
      <p:sp>
        <p:nvSpPr>
          <p:cNvPr id="2" name="Title 1"/>
          <p:cNvSpPr>
            <a:spLocks noGrp="1"/>
          </p:cNvSpPr>
          <p:nvPr>
            <p:ph type="title"/>
          </p:nvPr>
        </p:nvSpPr>
        <p:spPr>
          <a:xfrm>
            <a:off x="563369" y="473236"/>
            <a:ext cx="11081177" cy="1020602"/>
          </a:xfrm>
        </p:spPr>
        <p:txBody>
          <a:bodyPr/>
          <a:lstStyle/>
          <a:p>
            <a:r>
              <a:rPr lang="en-US"/>
              <a:t>Click to edit Master title style</a:t>
            </a:r>
          </a:p>
        </p:txBody>
      </p:sp>
      <p:sp>
        <p:nvSpPr>
          <p:cNvPr id="4" name="Footer Placeholder 3"/>
          <p:cNvSpPr>
            <a:spLocks noGrp="1"/>
          </p:cNvSpPr>
          <p:nvPr>
            <p:ph type="ftr" sz="quarter" idx="11"/>
          </p:nvPr>
        </p:nvSpPr>
        <p:spPr>
          <a:xfrm>
            <a:off x="4038600" y="6492716"/>
            <a:ext cx="4114800" cy="182880"/>
          </a:xfrm>
          <a:prstGeom prst="rect">
            <a:avLst/>
          </a:prstGeom>
        </p:spPr>
        <p:txBody>
          <a:bodyPr/>
          <a:lstStyle/>
          <a:p>
            <a:r>
              <a:rPr lang="en-IN"/>
              <a:t>Microsoft Confidential</a:t>
            </a:r>
          </a:p>
        </p:txBody>
      </p:sp>
      <p:sp>
        <p:nvSpPr>
          <p:cNvPr id="6" name="Text Placeholder 5">
            <a:extLst>
              <a:ext uri="{FF2B5EF4-FFF2-40B4-BE49-F238E27FC236}">
                <a16:creationId xmlns:a16="http://schemas.microsoft.com/office/drawing/2014/main" id="{90511ECA-E42E-4E41-86BD-D4D827D05FA1}"/>
              </a:ext>
            </a:extLst>
          </p:cNvPr>
          <p:cNvSpPr>
            <a:spLocks noGrp="1"/>
          </p:cNvSpPr>
          <p:nvPr>
            <p:ph type="body" sz="quarter" idx="13" hasCustomPrompt="1"/>
          </p:nvPr>
        </p:nvSpPr>
        <p:spPr>
          <a:xfrm>
            <a:off x="563369" y="1222805"/>
            <a:ext cx="11081177" cy="457200"/>
          </a:xfrm>
        </p:spPr>
        <p:txBody>
          <a:bodyPr anchor="ctr"/>
          <a:lstStyle>
            <a:lvl1pPr marL="0" indent="0">
              <a:buNone/>
              <a:defRPr sz="2200">
                <a:latin typeface="+mj-lt"/>
              </a:defRPr>
            </a:lvl1pPr>
          </a:lstStyle>
          <a:p>
            <a:pPr lvl="0"/>
            <a:r>
              <a:rPr lang="en-US"/>
              <a:t>Subheading</a:t>
            </a:r>
          </a:p>
        </p:txBody>
      </p:sp>
      <p:sp>
        <p:nvSpPr>
          <p:cNvPr id="7" name="Slide Number Placeholder 5">
            <a:extLst>
              <a:ext uri="{FF2B5EF4-FFF2-40B4-BE49-F238E27FC236}">
                <a16:creationId xmlns:a16="http://schemas.microsoft.com/office/drawing/2014/main" id="{3668EBDF-6910-4128-87F9-14E83FC783AF}"/>
              </a:ext>
            </a:extLst>
          </p:cNvPr>
          <p:cNvSpPr>
            <a:spLocks noGrp="1"/>
          </p:cNvSpPr>
          <p:nvPr>
            <p:ph type="sldNum" sz="quarter" idx="12"/>
          </p:nvPr>
        </p:nvSpPr>
        <p:spPr>
          <a:xfrm>
            <a:off x="11734143" y="6401594"/>
            <a:ext cx="366667" cy="365125"/>
          </a:xfrm>
          <a:prstGeom prst="rect">
            <a:avLst/>
          </a:prstGeom>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3730442682"/>
      </p:ext>
    </p:extLst>
  </p:cSld>
  <p:clrMapOvr>
    <a:masterClrMapping/>
  </p:clrMapOvr>
  <p:transition advClick="0" advTm="20000">
    <p:push dir="u"/>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Section Header Dark-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73769" y="2002634"/>
            <a:ext cx="6070778" cy="2852737"/>
          </a:xfrm>
        </p:spPr>
        <p:txBody>
          <a:bodyPr anchor="ctr"/>
          <a:lstStyle>
            <a:lvl1pPr>
              <a:defRPr sz="3600">
                <a:solidFill>
                  <a:schemeClr val="accent3"/>
                </a:solidFill>
              </a:defRPr>
            </a:lvl1pPr>
          </a:lstStyle>
          <a:p>
            <a:r>
              <a:rPr lang="en-US"/>
              <a:t>Click to edit Master title style</a:t>
            </a:r>
          </a:p>
        </p:txBody>
      </p:sp>
      <p:pic>
        <p:nvPicPr>
          <p:cNvPr id="74" name="Picture 73">
            <a:extLst>
              <a:ext uri="{FF2B5EF4-FFF2-40B4-BE49-F238E27FC236}">
                <a16:creationId xmlns:a16="http://schemas.microsoft.com/office/drawing/2014/main" id="{25FB7173-36C9-4C5E-8A20-7A27AB9F9ED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2185" r="-3141" b="-1397"/>
          <a:stretch/>
        </p:blipFill>
        <p:spPr>
          <a:xfrm>
            <a:off x="0" y="-116114"/>
            <a:ext cx="3528884" cy="7061200"/>
          </a:xfrm>
          <a:prstGeom prst="rect">
            <a:avLst/>
          </a:prstGeom>
        </p:spPr>
      </p:pic>
    </p:spTree>
    <p:extLst>
      <p:ext uri="{BB962C8B-B14F-4D97-AF65-F5344CB8AC3E}">
        <p14:creationId xmlns:p14="http://schemas.microsoft.com/office/powerpoint/2010/main" val="285329398"/>
      </p:ext>
    </p:extLst>
  </p:cSld>
  <p:clrMapOvr>
    <a:masterClrMapping/>
  </p:clrMapOvr>
  <p:transition advClick="0" advTm="20000">
    <p:push dir="u"/>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Section Header White-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73769" y="2002634"/>
            <a:ext cx="6070778" cy="2852737"/>
          </a:xfrm>
        </p:spPr>
        <p:txBody>
          <a:bodyPr anchor="ctr"/>
          <a:lstStyle>
            <a:lvl1pPr>
              <a:defRPr sz="3600">
                <a:solidFill>
                  <a:schemeClr val="tx1"/>
                </a:solidFill>
              </a:defRPr>
            </a:lvl1pPr>
          </a:lstStyle>
          <a:p>
            <a:r>
              <a:rPr lang="en-US"/>
              <a:t>Click to edit Master title style</a:t>
            </a:r>
          </a:p>
        </p:txBody>
      </p:sp>
      <p:pic>
        <p:nvPicPr>
          <p:cNvPr id="144" name="Picture 143">
            <a:extLst>
              <a:ext uri="{FF2B5EF4-FFF2-40B4-BE49-F238E27FC236}">
                <a16:creationId xmlns:a16="http://schemas.microsoft.com/office/drawing/2014/main" id="{0394E794-0F10-4266-9308-5D306AF015E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r="-2"/>
          <a:stretch/>
        </p:blipFill>
        <p:spPr>
          <a:xfrm>
            <a:off x="1" y="2223209"/>
            <a:ext cx="4659879" cy="4634792"/>
          </a:xfrm>
          <a:prstGeom prst="rect">
            <a:avLst/>
          </a:prstGeom>
        </p:spPr>
      </p:pic>
    </p:spTree>
    <p:extLst>
      <p:ext uri="{BB962C8B-B14F-4D97-AF65-F5344CB8AC3E}">
        <p14:creationId xmlns:p14="http://schemas.microsoft.com/office/powerpoint/2010/main" val="1513920482"/>
      </p:ext>
    </p:extLst>
  </p:cSld>
  <p:clrMapOvr>
    <a:masterClrMapping/>
  </p:clrMapOvr>
  <p:transition advClick="0" advTm="20000">
    <p:push dir="u"/>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Section Header Dark-2">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3820" y="2002634"/>
            <a:ext cx="6983226" cy="2852737"/>
          </a:xfrm>
        </p:spPr>
        <p:txBody>
          <a:bodyPr anchor="ctr"/>
          <a:lstStyle>
            <a:lvl1pPr>
              <a:defRPr sz="3600">
                <a:solidFill>
                  <a:schemeClr val="accent3"/>
                </a:solidFill>
              </a:defRPr>
            </a:lvl1pPr>
          </a:lstStyle>
          <a:p>
            <a:r>
              <a:rPr lang="en-US"/>
              <a:t>Click to edit Master title style</a:t>
            </a:r>
          </a:p>
        </p:txBody>
      </p:sp>
      <p:pic>
        <p:nvPicPr>
          <p:cNvPr id="3" name="Graphic 2">
            <a:extLst>
              <a:ext uri="{FF2B5EF4-FFF2-40B4-BE49-F238E27FC236}">
                <a16:creationId xmlns:a16="http://schemas.microsoft.com/office/drawing/2014/main" id="{2A948CE4-0647-41F6-9B26-E3F7409C3BA9}"/>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653449" y="0"/>
            <a:ext cx="4538552" cy="4576268"/>
          </a:xfrm>
          <a:prstGeom prst="rect">
            <a:avLst/>
          </a:prstGeom>
        </p:spPr>
      </p:pic>
    </p:spTree>
    <p:extLst>
      <p:ext uri="{BB962C8B-B14F-4D97-AF65-F5344CB8AC3E}">
        <p14:creationId xmlns:p14="http://schemas.microsoft.com/office/powerpoint/2010/main" val="2667612861"/>
      </p:ext>
    </p:extLst>
  </p:cSld>
  <p:clrMapOvr>
    <a:masterClrMapping/>
  </p:clrMapOvr>
  <p:transition advClick="0" advTm="20000">
    <p:push dir="u"/>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1_Section Header Dark-2">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205C5AC-0ECB-4F30-8FB2-6E1918CCD5F4}"/>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1" y="0"/>
            <a:ext cx="12192000" cy="6858000"/>
          </a:xfrm>
          <a:prstGeom prst="rect">
            <a:avLst/>
          </a:prstGeom>
        </p:spPr>
      </p:pic>
      <p:sp>
        <p:nvSpPr>
          <p:cNvPr id="2" name="Title 1"/>
          <p:cNvSpPr>
            <a:spLocks noGrp="1"/>
          </p:cNvSpPr>
          <p:nvPr>
            <p:ph type="title"/>
          </p:nvPr>
        </p:nvSpPr>
        <p:spPr>
          <a:xfrm>
            <a:off x="553820" y="2002634"/>
            <a:ext cx="6983226" cy="2852737"/>
          </a:xfrm>
        </p:spPr>
        <p:txBody>
          <a:bodyPr anchor="ctr"/>
          <a:lstStyle>
            <a:lvl1pPr>
              <a:defRPr sz="3600">
                <a:solidFill>
                  <a:schemeClr val="accent3"/>
                </a:solidFill>
              </a:defRPr>
            </a:lvl1pPr>
          </a:lstStyle>
          <a:p>
            <a:r>
              <a:rPr lang="en-US"/>
              <a:t>Click to edit Master title style</a:t>
            </a:r>
          </a:p>
        </p:txBody>
      </p:sp>
    </p:spTree>
    <p:extLst>
      <p:ext uri="{BB962C8B-B14F-4D97-AF65-F5344CB8AC3E}">
        <p14:creationId xmlns:p14="http://schemas.microsoft.com/office/powerpoint/2010/main" val="280655854"/>
      </p:ext>
    </p:extLst>
  </p:cSld>
  <p:clrMapOvr>
    <a:masterClrMapping/>
  </p:clrMapOvr>
  <p:transition advClick="0" advTm="20000">
    <p:push dir="u"/>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Section Header White-2">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3820" y="2002634"/>
            <a:ext cx="6983226" cy="2852737"/>
          </a:xfrm>
        </p:spPr>
        <p:txBody>
          <a:bodyPr anchor="ctr"/>
          <a:lstStyle>
            <a:lvl1pPr>
              <a:defRPr sz="3600">
                <a:solidFill>
                  <a:schemeClr val="tx1"/>
                </a:solidFill>
              </a:defRPr>
            </a:lvl1pPr>
          </a:lstStyle>
          <a:p>
            <a:r>
              <a:rPr lang="en-US"/>
              <a:t>Click to edit Master title style</a:t>
            </a:r>
          </a:p>
        </p:txBody>
      </p:sp>
      <p:pic>
        <p:nvPicPr>
          <p:cNvPr id="3" name="Graphic 2">
            <a:extLst>
              <a:ext uri="{FF2B5EF4-FFF2-40B4-BE49-F238E27FC236}">
                <a16:creationId xmlns:a16="http://schemas.microsoft.com/office/drawing/2014/main" id="{2A948CE4-0647-41F6-9B26-E3F7409C3BA9}"/>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653449" y="0"/>
            <a:ext cx="4538552" cy="4576268"/>
          </a:xfrm>
          <a:prstGeom prst="rect">
            <a:avLst/>
          </a:prstGeom>
        </p:spPr>
      </p:pic>
    </p:spTree>
    <p:extLst>
      <p:ext uri="{BB962C8B-B14F-4D97-AF65-F5344CB8AC3E}">
        <p14:creationId xmlns:p14="http://schemas.microsoft.com/office/powerpoint/2010/main" val="890135013"/>
      </p:ext>
    </p:extLst>
  </p:cSld>
  <p:clrMapOvr>
    <a:masterClrMapping/>
  </p:clrMapOvr>
  <p:transition advClick="0" advTm="20000">
    <p:push dir="u"/>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Section Header Dark-3">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73769" y="2002634"/>
            <a:ext cx="6070778" cy="2852737"/>
          </a:xfrm>
        </p:spPr>
        <p:txBody>
          <a:bodyPr anchor="ctr"/>
          <a:lstStyle>
            <a:lvl1pPr>
              <a:defRPr sz="3600">
                <a:solidFill>
                  <a:schemeClr val="accent3"/>
                </a:solidFill>
              </a:defRPr>
            </a:lvl1pPr>
          </a:lstStyle>
          <a:p>
            <a:r>
              <a:rPr lang="en-US"/>
              <a:t>Click to edit Master title style</a:t>
            </a:r>
          </a:p>
        </p:txBody>
      </p:sp>
      <p:grpSp>
        <p:nvGrpSpPr>
          <p:cNvPr id="380" name="Group 379">
            <a:extLst>
              <a:ext uri="{FF2B5EF4-FFF2-40B4-BE49-F238E27FC236}">
                <a16:creationId xmlns:a16="http://schemas.microsoft.com/office/drawing/2014/main" id="{7E49B46A-22C2-4AC1-AD1F-36F9D8D0C8B0}"/>
              </a:ext>
            </a:extLst>
          </p:cNvPr>
          <p:cNvGrpSpPr/>
          <p:nvPr userDrawn="1"/>
        </p:nvGrpSpPr>
        <p:grpSpPr>
          <a:xfrm>
            <a:off x="0" y="1912215"/>
            <a:ext cx="4958052" cy="4945786"/>
            <a:chOff x="-6227879" y="0"/>
            <a:chExt cx="6857422" cy="6857422"/>
          </a:xfrm>
        </p:grpSpPr>
        <p:sp>
          <p:nvSpPr>
            <p:cNvPr id="5" name="Freeform: Shape 4">
              <a:extLst>
                <a:ext uri="{FF2B5EF4-FFF2-40B4-BE49-F238E27FC236}">
                  <a16:creationId xmlns:a16="http://schemas.microsoft.com/office/drawing/2014/main" id="{AECF1235-FD31-411D-A9E9-16C95572DA7F}"/>
                </a:ext>
              </a:extLst>
            </p:cNvPr>
            <p:cNvSpPr/>
            <p:nvPr/>
          </p:nvSpPr>
          <p:spPr>
            <a:xfrm>
              <a:off x="-6227879" y="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6" name="Freeform: Shape 5">
              <a:extLst>
                <a:ext uri="{FF2B5EF4-FFF2-40B4-BE49-F238E27FC236}">
                  <a16:creationId xmlns:a16="http://schemas.microsoft.com/office/drawing/2014/main" id="{154B3451-C9C6-4E3D-8807-628F8074E630}"/>
                </a:ext>
              </a:extLst>
            </p:cNvPr>
            <p:cNvSpPr/>
            <p:nvPr/>
          </p:nvSpPr>
          <p:spPr>
            <a:xfrm>
              <a:off x="-6227879" y="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468"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7" name="Freeform: Shape 6">
              <a:extLst>
                <a:ext uri="{FF2B5EF4-FFF2-40B4-BE49-F238E27FC236}">
                  <a16:creationId xmlns:a16="http://schemas.microsoft.com/office/drawing/2014/main" id="{69D79BD6-6E0D-42A8-AA89-BE4F7248DD23}"/>
                </a:ext>
              </a:extLst>
            </p:cNvPr>
            <p:cNvSpPr/>
            <p:nvPr/>
          </p:nvSpPr>
          <p:spPr>
            <a:xfrm>
              <a:off x="-4820329" y="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8" name="Freeform: Shape 7">
              <a:extLst>
                <a:ext uri="{FF2B5EF4-FFF2-40B4-BE49-F238E27FC236}">
                  <a16:creationId xmlns:a16="http://schemas.microsoft.com/office/drawing/2014/main" id="{8B3A2827-ECE1-424D-86A8-78C773D37EC6}"/>
                </a:ext>
              </a:extLst>
            </p:cNvPr>
            <p:cNvSpPr/>
            <p:nvPr/>
          </p:nvSpPr>
          <p:spPr>
            <a:xfrm>
              <a:off x="-4820329" y="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9" name="Freeform: Shape 8">
              <a:extLst>
                <a:ext uri="{FF2B5EF4-FFF2-40B4-BE49-F238E27FC236}">
                  <a16:creationId xmlns:a16="http://schemas.microsoft.com/office/drawing/2014/main" id="{14F9FFA4-E2C5-4C0D-B429-BDABDD0E2246}"/>
                </a:ext>
              </a:extLst>
            </p:cNvPr>
            <p:cNvSpPr/>
            <p:nvPr/>
          </p:nvSpPr>
          <p:spPr>
            <a:xfrm>
              <a:off x="-3412778" y="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1C752D51-6B44-4AE9-92D6-74F0E7591D1C}"/>
                </a:ext>
              </a:extLst>
            </p:cNvPr>
            <p:cNvSpPr/>
            <p:nvPr/>
          </p:nvSpPr>
          <p:spPr>
            <a:xfrm>
              <a:off x="-3412778" y="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98472D37-C4D8-408D-A04D-81A0D4EF9F99}"/>
                </a:ext>
              </a:extLst>
            </p:cNvPr>
            <p:cNvSpPr/>
            <p:nvPr/>
          </p:nvSpPr>
          <p:spPr>
            <a:xfrm>
              <a:off x="-2005228" y="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91CB739F-7EB7-4846-8B51-F8920B7CF63B}"/>
                </a:ext>
              </a:extLst>
            </p:cNvPr>
            <p:cNvSpPr/>
            <p:nvPr/>
          </p:nvSpPr>
          <p:spPr>
            <a:xfrm>
              <a:off x="-2005228" y="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13" name="Freeform: Shape 12">
              <a:extLst>
                <a:ext uri="{FF2B5EF4-FFF2-40B4-BE49-F238E27FC236}">
                  <a16:creationId xmlns:a16="http://schemas.microsoft.com/office/drawing/2014/main" id="{2643152E-D9DB-4D48-8B74-27DEE2243BE1}"/>
                </a:ext>
              </a:extLst>
            </p:cNvPr>
            <p:cNvSpPr/>
            <p:nvPr/>
          </p:nvSpPr>
          <p:spPr>
            <a:xfrm>
              <a:off x="-597678" y="0"/>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14" name="Freeform: Shape 13">
              <a:extLst>
                <a:ext uri="{FF2B5EF4-FFF2-40B4-BE49-F238E27FC236}">
                  <a16:creationId xmlns:a16="http://schemas.microsoft.com/office/drawing/2014/main" id="{630715E3-2197-4DFD-A00A-7B762ED6856D}"/>
                </a:ext>
              </a:extLst>
            </p:cNvPr>
            <p:cNvSpPr/>
            <p:nvPr/>
          </p:nvSpPr>
          <p:spPr>
            <a:xfrm>
              <a:off x="-597678" y="0"/>
              <a:ext cx="1227221" cy="1227221"/>
            </a:xfrm>
            <a:custGeom>
              <a:avLst/>
              <a:gdLst>
                <a:gd name="connsiteX0" fmla="*/ 1227221 w 1227221"/>
                <a:gd name="connsiteY0" fmla="*/ 613611 h 1227221"/>
                <a:gd name="connsiteX1" fmla="*/ 613610 w 1227221"/>
                <a:gd name="connsiteY1" fmla="*/ 1227221 h 1227221"/>
                <a:gd name="connsiteX2" fmla="*/ 0 w 1227221"/>
                <a:gd name="connsiteY2" fmla="*/ 613611 h 1227221"/>
                <a:gd name="connsiteX3" fmla="*/ 613610 w 1227221"/>
                <a:gd name="connsiteY3" fmla="*/ 0 h 1227221"/>
                <a:gd name="connsiteX4" fmla="*/ 1227221 w 1227221"/>
                <a:gd name="connsiteY4" fmla="*/ 613611 h 122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221" h="1227221">
                  <a:moveTo>
                    <a:pt x="1227221" y="613611"/>
                  </a:moveTo>
                  <a:cubicBezTo>
                    <a:pt x="1227221" y="952498"/>
                    <a:pt x="952498" y="1227221"/>
                    <a:pt x="613610" y="1227221"/>
                  </a:cubicBezTo>
                  <a:cubicBezTo>
                    <a:pt x="274723" y="1227221"/>
                    <a:pt x="0" y="952498"/>
                    <a:pt x="0" y="613611"/>
                  </a:cubicBezTo>
                  <a:cubicBezTo>
                    <a:pt x="0" y="274723"/>
                    <a:pt x="274723" y="0"/>
                    <a:pt x="613610" y="0"/>
                  </a:cubicBezTo>
                  <a:cubicBezTo>
                    <a:pt x="952498" y="0"/>
                    <a:pt x="1227221" y="274723"/>
                    <a:pt x="1227221" y="613611"/>
                  </a:cubicBezTo>
                  <a:close/>
                </a:path>
              </a:pathLst>
            </a:custGeom>
            <a:solidFill>
              <a:srgbClr val="0078D4"/>
            </a:solidFill>
            <a:ln w="7219"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D52BA8B6-7A7D-4BB6-BCD5-B4691D8FC673}"/>
                </a:ext>
              </a:extLst>
            </p:cNvPr>
            <p:cNvSpPr/>
            <p:nvPr/>
          </p:nvSpPr>
          <p:spPr>
            <a:xfrm>
              <a:off x="-6227879" y="140755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16" name="Freeform: Shape 15">
              <a:extLst>
                <a:ext uri="{FF2B5EF4-FFF2-40B4-BE49-F238E27FC236}">
                  <a16:creationId xmlns:a16="http://schemas.microsoft.com/office/drawing/2014/main" id="{9B2D0F37-8CF0-493E-BDA2-7F6502179636}"/>
                </a:ext>
              </a:extLst>
            </p:cNvPr>
            <p:cNvSpPr/>
            <p:nvPr/>
          </p:nvSpPr>
          <p:spPr>
            <a:xfrm>
              <a:off x="-6227879" y="140755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238"/>
                    <a:pt x="14077" y="613611"/>
                  </a:cubicBezTo>
                  <a:cubicBezTo>
                    <a:pt x="14077" y="282983"/>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468"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17" name="Freeform: Shape 16">
              <a:extLst>
                <a:ext uri="{FF2B5EF4-FFF2-40B4-BE49-F238E27FC236}">
                  <a16:creationId xmlns:a16="http://schemas.microsoft.com/office/drawing/2014/main" id="{160135A3-D45D-414B-A102-17DBC03EF050}"/>
                </a:ext>
              </a:extLst>
            </p:cNvPr>
            <p:cNvSpPr/>
            <p:nvPr/>
          </p:nvSpPr>
          <p:spPr>
            <a:xfrm>
              <a:off x="-4820329" y="140755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18" name="Freeform: Shape 17">
              <a:extLst>
                <a:ext uri="{FF2B5EF4-FFF2-40B4-BE49-F238E27FC236}">
                  <a16:creationId xmlns:a16="http://schemas.microsoft.com/office/drawing/2014/main" id="{6972B81C-E47E-4490-9C6F-FE065A8204F1}"/>
                </a:ext>
              </a:extLst>
            </p:cNvPr>
            <p:cNvSpPr/>
            <p:nvPr/>
          </p:nvSpPr>
          <p:spPr>
            <a:xfrm>
              <a:off x="-4820329" y="140755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19" name="Freeform: Shape 18">
              <a:extLst>
                <a:ext uri="{FF2B5EF4-FFF2-40B4-BE49-F238E27FC236}">
                  <a16:creationId xmlns:a16="http://schemas.microsoft.com/office/drawing/2014/main" id="{3D29C863-36EB-4156-AFD5-9203B1D9EFAC}"/>
                </a:ext>
              </a:extLst>
            </p:cNvPr>
            <p:cNvSpPr/>
            <p:nvPr/>
          </p:nvSpPr>
          <p:spPr>
            <a:xfrm>
              <a:off x="-3412778" y="140755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0" name="Freeform: Shape 19">
              <a:extLst>
                <a:ext uri="{FF2B5EF4-FFF2-40B4-BE49-F238E27FC236}">
                  <a16:creationId xmlns:a16="http://schemas.microsoft.com/office/drawing/2014/main" id="{36D4729C-D247-46E9-8C9C-FCE0C0A0C65B}"/>
                </a:ext>
              </a:extLst>
            </p:cNvPr>
            <p:cNvSpPr/>
            <p:nvPr/>
          </p:nvSpPr>
          <p:spPr>
            <a:xfrm>
              <a:off x="-3412778" y="140755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1" name="Freeform: Shape 20">
              <a:extLst>
                <a:ext uri="{FF2B5EF4-FFF2-40B4-BE49-F238E27FC236}">
                  <a16:creationId xmlns:a16="http://schemas.microsoft.com/office/drawing/2014/main" id="{9976A526-C529-4988-B2CF-F2AB9548570D}"/>
                </a:ext>
              </a:extLst>
            </p:cNvPr>
            <p:cNvSpPr/>
            <p:nvPr/>
          </p:nvSpPr>
          <p:spPr>
            <a:xfrm>
              <a:off x="-2005228" y="140755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2" name="Freeform: Shape 21">
              <a:extLst>
                <a:ext uri="{FF2B5EF4-FFF2-40B4-BE49-F238E27FC236}">
                  <a16:creationId xmlns:a16="http://schemas.microsoft.com/office/drawing/2014/main" id="{85062E70-AD5F-4EFC-B0D8-0C9095F4B18A}"/>
                </a:ext>
              </a:extLst>
            </p:cNvPr>
            <p:cNvSpPr/>
            <p:nvPr/>
          </p:nvSpPr>
          <p:spPr>
            <a:xfrm>
              <a:off x="-2005228" y="1407550"/>
              <a:ext cx="1227221" cy="1227221"/>
            </a:xfrm>
            <a:custGeom>
              <a:avLst/>
              <a:gdLst>
                <a:gd name="connsiteX0" fmla="*/ 1227221 w 1227221"/>
                <a:gd name="connsiteY0" fmla="*/ 613611 h 1227221"/>
                <a:gd name="connsiteX1" fmla="*/ 613611 w 1227221"/>
                <a:gd name="connsiteY1" fmla="*/ 1227221 h 1227221"/>
                <a:gd name="connsiteX2" fmla="*/ 0 w 1227221"/>
                <a:gd name="connsiteY2" fmla="*/ 613611 h 1227221"/>
                <a:gd name="connsiteX3" fmla="*/ 613611 w 1227221"/>
                <a:gd name="connsiteY3" fmla="*/ 0 h 1227221"/>
                <a:gd name="connsiteX4" fmla="*/ 1227221 w 1227221"/>
                <a:gd name="connsiteY4" fmla="*/ 613611 h 122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221" h="1227221">
                  <a:moveTo>
                    <a:pt x="1227221" y="613611"/>
                  </a:moveTo>
                  <a:cubicBezTo>
                    <a:pt x="1227221" y="952498"/>
                    <a:pt x="952498" y="1227221"/>
                    <a:pt x="613611" y="1227221"/>
                  </a:cubicBezTo>
                  <a:cubicBezTo>
                    <a:pt x="274723" y="1227221"/>
                    <a:pt x="0" y="952498"/>
                    <a:pt x="0" y="613611"/>
                  </a:cubicBezTo>
                  <a:cubicBezTo>
                    <a:pt x="0" y="274723"/>
                    <a:pt x="274723" y="0"/>
                    <a:pt x="613611" y="0"/>
                  </a:cubicBezTo>
                  <a:cubicBezTo>
                    <a:pt x="952498" y="0"/>
                    <a:pt x="1227221" y="274723"/>
                    <a:pt x="1227221" y="613611"/>
                  </a:cubicBezTo>
                  <a:close/>
                </a:path>
              </a:pathLst>
            </a:custGeom>
            <a:solidFill>
              <a:srgbClr val="0078D4"/>
            </a:solidFill>
            <a:ln w="7219" cap="flat">
              <a:noFill/>
              <a:prstDash val="solid"/>
              <a:miter/>
            </a:ln>
          </p:spPr>
          <p:txBody>
            <a:bodyPr rtlCol="0" anchor="ctr"/>
            <a:lstStyle/>
            <a:p>
              <a:endParaRPr lang="en-US" sz="1800"/>
            </a:p>
          </p:txBody>
        </p:sp>
        <p:sp>
          <p:nvSpPr>
            <p:cNvPr id="23" name="Freeform: Shape 22">
              <a:extLst>
                <a:ext uri="{FF2B5EF4-FFF2-40B4-BE49-F238E27FC236}">
                  <a16:creationId xmlns:a16="http://schemas.microsoft.com/office/drawing/2014/main" id="{663C171D-686E-4239-B071-B91E8141B69D}"/>
                </a:ext>
              </a:extLst>
            </p:cNvPr>
            <p:cNvSpPr/>
            <p:nvPr/>
          </p:nvSpPr>
          <p:spPr>
            <a:xfrm>
              <a:off x="-597678" y="1407550"/>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4" name="Freeform: Shape 23">
              <a:extLst>
                <a:ext uri="{FF2B5EF4-FFF2-40B4-BE49-F238E27FC236}">
                  <a16:creationId xmlns:a16="http://schemas.microsoft.com/office/drawing/2014/main" id="{41182ED5-7747-4EB6-B778-EECAF850F6D3}"/>
                </a:ext>
              </a:extLst>
            </p:cNvPr>
            <p:cNvSpPr/>
            <p:nvPr/>
          </p:nvSpPr>
          <p:spPr>
            <a:xfrm>
              <a:off x="-597678" y="140755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5" name="Freeform: Shape 24">
              <a:extLst>
                <a:ext uri="{FF2B5EF4-FFF2-40B4-BE49-F238E27FC236}">
                  <a16:creationId xmlns:a16="http://schemas.microsoft.com/office/drawing/2014/main" id="{55E200E7-E0FC-4E98-9D58-8823BCC3D47B}"/>
                </a:ext>
              </a:extLst>
            </p:cNvPr>
            <p:cNvSpPr/>
            <p:nvPr/>
          </p:nvSpPr>
          <p:spPr>
            <a:xfrm>
              <a:off x="-6227879" y="28151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6" name="Freeform: Shape 25">
              <a:extLst>
                <a:ext uri="{FF2B5EF4-FFF2-40B4-BE49-F238E27FC236}">
                  <a16:creationId xmlns:a16="http://schemas.microsoft.com/office/drawing/2014/main" id="{E7CD5125-01C4-4318-A36F-F11FE426FF77}"/>
                </a:ext>
              </a:extLst>
            </p:cNvPr>
            <p:cNvSpPr/>
            <p:nvPr/>
          </p:nvSpPr>
          <p:spPr>
            <a:xfrm>
              <a:off x="-6227879"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238"/>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468"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7" name="Freeform: Shape 26">
              <a:extLst>
                <a:ext uri="{FF2B5EF4-FFF2-40B4-BE49-F238E27FC236}">
                  <a16:creationId xmlns:a16="http://schemas.microsoft.com/office/drawing/2014/main" id="{A7C14839-A7B0-4623-9E37-DEED89FF5132}"/>
                </a:ext>
              </a:extLst>
            </p:cNvPr>
            <p:cNvSpPr/>
            <p:nvPr/>
          </p:nvSpPr>
          <p:spPr>
            <a:xfrm>
              <a:off x="-4820329" y="28151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8" name="Freeform: Shape 27">
              <a:extLst>
                <a:ext uri="{FF2B5EF4-FFF2-40B4-BE49-F238E27FC236}">
                  <a16:creationId xmlns:a16="http://schemas.microsoft.com/office/drawing/2014/main" id="{B7FDBAB5-40F9-4D75-BF2D-BBFD912B4D67}"/>
                </a:ext>
              </a:extLst>
            </p:cNvPr>
            <p:cNvSpPr/>
            <p:nvPr/>
          </p:nvSpPr>
          <p:spPr>
            <a:xfrm>
              <a:off x="-4820329"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9" name="Freeform: Shape 28">
              <a:extLst>
                <a:ext uri="{FF2B5EF4-FFF2-40B4-BE49-F238E27FC236}">
                  <a16:creationId xmlns:a16="http://schemas.microsoft.com/office/drawing/2014/main" id="{E5003137-264A-4CFB-A862-CF6D5A72809C}"/>
                </a:ext>
              </a:extLst>
            </p:cNvPr>
            <p:cNvSpPr/>
            <p:nvPr/>
          </p:nvSpPr>
          <p:spPr>
            <a:xfrm>
              <a:off x="-3412778" y="28151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 name="Freeform: Shape 29">
              <a:extLst>
                <a:ext uri="{FF2B5EF4-FFF2-40B4-BE49-F238E27FC236}">
                  <a16:creationId xmlns:a16="http://schemas.microsoft.com/office/drawing/2014/main" id="{24CB3B9D-A7E7-4421-AACD-AB16134D92AC}"/>
                </a:ext>
              </a:extLst>
            </p:cNvPr>
            <p:cNvSpPr/>
            <p:nvPr/>
          </p:nvSpPr>
          <p:spPr>
            <a:xfrm>
              <a:off x="-3412778"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31" name="Freeform: Shape 30">
              <a:extLst>
                <a:ext uri="{FF2B5EF4-FFF2-40B4-BE49-F238E27FC236}">
                  <a16:creationId xmlns:a16="http://schemas.microsoft.com/office/drawing/2014/main" id="{EBBE447C-5EF9-4E1C-9470-8DAA1CB7A96F}"/>
                </a:ext>
              </a:extLst>
            </p:cNvPr>
            <p:cNvSpPr/>
            <p:nvPr/>
          </p:nvSpPr>
          <p:spPr>
            <a:xfrm>
              <a:off x="-2005228" y="28151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88" name="Freeform: Shape 287">
              <a:extLst>
                <a:ext uri="{FF2B5EF4-FFF2-40B4-BE49-F238E27FC236}">
                  <a16:creationId xmlns:a16="http://schemas.microsoft.com/office/drawing/2014/main" id="{7D1737C4-55CF-4E77-B03D-B95E631BA048}"/>
                </a:ext>
              </a:extLst>
            </p:cNvPr>
            <p:cNvSpPr/>
            <p:nvPr/>
          </p:nvSpPr>
          <p:spPr>
            <a:xfrm>
              <a:off x="-2005228"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89" name="Freeform: Shape 288">
              <a:extLst>
                <a:ext uri="{FF2B5EF4-FFF2-40B4-BE49-F238E27FC236}">
                  <a16:creationId xmlns:a16="http://schemas.microsoft.com/office/drawing/2014/main" id="{14FD5F79-C146-4E3B-B1BA-BE50FB0AEA72}"/>
                </a:ext>
              </a:extLst>
            </p:cNvPr>
            <p:cNvSpPr/>
            <p:nvPr/>
          </p:nvSpPr>
          <p:spPr>
            <a:xfrm>
              <a:off x="-597678" y="2815101"/>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90" name="Freeform: Shape 289">
              <a:extLst>
                <a:ext uri="{FF2B5EF4-FFF2-40B4-BE49-F238E27FC236}">
                  <a16:creationId xmlns:a16="http://schemas.microsoft.com/office/drawing/2014/main" id="{12688EF7-081F-47AD-965D-6B3158D146F5}"/>
                </a:ext>
              </a:extLst>
            </p:cNvPr>
            <p:cNvSpPr/>
            <p:nvPr/>
          </p:nvSpPr>
          <p:spPr>
            <a:xfrm>
              <a:off x="-597678"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91" name="Freeform: Shape 290">
              <a:extLst>
                <a:ext uri="{FF2B5EF4-FFF2-40B4-BE49-F238E27FC236}">
                  <a16:creationId xmlns:a16="http://schemas.microsoft.com/office/drawing/2014/main" id="{C53F2DB1-8C8C-444F-8BCA-8D98DF0E25F9}"/>
                </a:ext>
              </a:extLst>
            </p:cNvPr>
            <p:cNvSpPr/>
            <p:nvPr/>
          </p:nvSpPr>
          <p:spPr>
            <a:xfrm>
              <a:off x="-6227879" y="422265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92" name="Freeform: Shape 291">
              <a:extLst>
                <a:ext uri="{FF2B5EF4-FFF2-40B4-BE49-F238E27FC236}">
                  <a16:creationId xmlns:a16="http://schemas.microsoft.com/office/drawing/2014/main" id="{470630C6-0E3F-4223-8B89-50CDE4F59709}"/>
                </a:ext>
              </a:extLst>
            </p:cNvPr>
            <p:cNvSpPr/>
            <p:nvPr/>
          </p:nvSpPr>
          <p:spPr>
            <a:xfrm>
              <a:off x="-6227879" y="4222651"/>
              <a:ext cx="1227221" cy="1227221"/>
            </a:xfrm>
            <a:custGeom>
              <a:avLst/>
              <a:gdLst>
                <a:gd name="connsiteX0" fmla="*/ 1227221 w 1227221"/>
                <a:gd name="connsiteY0" fmla="*/ 613611 h 1227221"/>
                <a:gd name="connsiteX1" fmla="*/ 613611 w 1227221"/>
                <a:gd name="connsiteY1" fmla="*/ 1227221 h 1227221"/>
                <a:gd name="connsiteX2" fmla="*/ 0 w 1227221"/>
                <a:gd name="connsiteY2" fmla="*/ 613611 h 1227221"/>
                <a:gd name="connsiteX3" fmla="*/ 613611 w 1227221"/>
                <a:gd name="connsiteY3" fmla="*/ 0 h 1227221"/>
                <a:gd name="connsiteX4" fmla="*/ 1227221 w 1227221"/>
                <a:gd name="connsiteY4" fmla="*/ 613611 h 122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221" h="1227221">
                  <a:moveTo>
                    <a:pt x="1227221" y="613611"/>
                  </a:moveTo>
                  <a:cubicBezTo>
                    <a:pt x="1227221" y="952498"/>
                    <a:pt x="952498" y="1227221"/>
                    <a:pt x="613611" y="1227221"/>
                  </a:cubicBezTo>
                  <a:cubicBezTo>
                    <a:pt x="274723" y="1227221"/>
                    <a:pt x="0" y="952498"/>
                    <a:pt x="0" y="613611"/>
                  </a:cubicBezTo>
                  <a:cubicBezTo>
                    <a:pt x="0" y="274723"/>
                    <a:pt x="274723" y="0"/>
                    <a:pt x="613611" y="0"/>
                  </a:cubicBezTo>
                  <a:cubicBezTo>
                    <a:pt x="952498" y="0"/>
                    <a:pt x="1227221" y="274723"/>
                    <a:pt x="1227221" y="613611"/>
                  </a:cubicBezTo>
                  <a:close/>
                </a:path>
              </a:pathLst>
            </a:custGeom>
            <a:solidFill>
              <a:srgbClr val="50E6FF"/>
            </a:solidFill>
            <a:ln w="7219" cap="flat">
              <a:noFill/>
              <a:prstDash val="solid"/>
              <a:miter/>
            </a:ln>
          </p:spPr>
          <p:txBody>
            <a:bodyPr rtlCol="0" anchor="ctr"/>
            <a:lstStyle/>
            <a:p>
              <a:endParaRPr lang="en-US" sz="1800"/>
            </a:p>
          </p:txBody>
        </p:sp>
        <p:sp>
          <p:nvSpPr>
            <p:cNvPr id="293" name="Freeform: Shape 292">
              <a:extLst>
                <a:ext uri="{FF2B5EF4-FFF2-40B4-BE49-F238E27FC236}">
                  <a16:creationId xmlns:a16="http://schemas.microsoft.com/office/drawing/2014/main" id="{86A20C54-DB24-43A3-8DE9-211DBC27A889}"/>
                </a:ext>
              </a:extLst>
            </p:cNvPr>
            <p:cNvSpPr/>
            <p:nvPr/>
          </p:nvSpPr>
          <p:spPr>
            <a:xfrm>
              <a:off x="-4820329" y="422265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94" name="Freeform: Shape 293">
              <a:extLst>
                <a:ext uri="{FF2B5EF4-FFF2-40B4-BE49-F238E27FC236}">
                  <a16:creationId xmlns:a16="http://schemas.microsoft.com/office/drawing/2014/main" id="{293A437D-ADCA-4AF2-B567-A92D622C6CD9}"/>
                </a:ext>
              </a:extLst>
            </p:cNvPr>
            <p:cNvSpPr/>
            <p:nvPr/>
          </p:nvSpPr>
          <p:spPr>
            <a:xfrm>
              <a:off x="-4820329" y="422265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95" name="Freeform: Shape 294">
              <a:extLst>
                <a:ext uri="{FF2B5EF4-FFF2-40B4-BE49-F238E27FC236}">
                  <a16:creationId xmlns:a16="http://schemas.microsoft.com/office/drawing/2014/main" id="{3DD24260-019F-4063-8C13-DF891912BB72}"/>
                </a:ext>
              </a:extLst>
            </p:cNvPr>
            <p:cNvSpPr/>
            <p:nvPr/>
          </p:nvSpPr>
          <p:spPr>
            <a:xfrm>
              <a:off x="-3412778" y="422265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96" name="Freeform: Shape 295">
              <a:extLst>
                <a:ext uri="{FF2B5EF4-FFF2-40B4-BE49-F238E27FC236}">
                  <a16:creationId xmlns:a16="http://schemas.microsoft.com/office/drawing/2014/main" id="{B42A1882-F1A5-4B03-92F7-223F64352643}"/>
                </a:ext>
              </a:extLst>
            </p:cNvPr>
            <p:cNvSpPr/>
            <p:nvPr/>
          </p:nvSpPr>
          <p:spPr>
            <a:xfrm>
              <a:off x="-3412778" y="422265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97" name="Freeform: Shape 296">
              <a:extLst>
                <a:ext uri="{FF2B5EF4-FFF2-40B4-BE49-F238E27FC236}">
                  <a16:creationId xmlns:a16="http://schemas.microsoft.com/office/drawing/2014/main" id="{53D12CA3-5437-4FDB-B63C-6E605D7B8935}"/>
                </a:ext>
              </a:extLst>
            </p:cNvPr>
            <p:cNvSpPr/>
            <p:nvPr/>
          </p:nvSpPr>
          <p:spPr>
            <a:xfrm>
              <a:off x="-2005228" y="422265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98" name="Freeform: Shape 297">
              <a:extLst>
                <a:ext uri="{FF2B5EF4-FFF2-40B4-BE49-F238E27FC236}">
                  <a16:creationId xmlns:a16="http://schemas.microsoft.com/office/drawing/2014/main" id="{93CD0616-ED72-4CF5-AD82-85BB712289E8}"/>
                </a:ext>
              </a:extLst>
            </p:cNvPr>
            <p:cNvSpPr/>
            <p:nvPr/>
          </p:nvSpPr>
          <p:spPr>
            <a:xfrm>
              <a:off x="-2005228" y="422265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99" name="Freeform: Shape 298">
              <a:extLst>
                <a:ext uri="{FF2B5EF4-FFF2-40B4-BE49-F238E27FC236}">
                  <a16:creationId xmlns:a16="http://schemas.microsoft.com/office/drawing/2014/main" id="{90CDB697-4143-42DA-9699-CB2720679FAC}"/>
                </a:ext>
              </a:extLst>
            </p:cNvPr>
            <p:cNvSpPr/>
            <p:nvPr/>
          </p:nvSpPr>
          <p:spPr>
            <a:xfrm>
              <a:off x="-597678" y="4222651"/>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0" name="Freeform: Shape 299">
              <a:extLst>
                <a:ext uri="{FF2B5EF4-FFF2-40B4-BE49-F238E27FC236}">
                  <a16:creationId xmlns:a16="http://schemas.microsoft.com/office/drawing/2014/main" id="{B98144DE-6AB2-4933-994C-9686FCDFA2C3}"/>
                </a:ext>
              </a:extLst>
            </p:cNvPr>
            <p:cNvSpPr/>
            <p:nvPr/>
          </p:nvSpPr>
          <p:spPr>
            <a:xfrm>
              <a:off x="-597678" y="422265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301" name="Freeform: Shape 300">
              <a:extLst>
                <a:ext uri="{FF2B5EF4-FFF2-40B4-BE49-F238E27FC236}">
                  <a16:creationId xmlns:a16="http://schemas.microsoft.com/office/drawing/2014/main" id="{79484A96-CC9A-4FB6-B5D5-CC321C37B311}"/>
                </a:ext>
              </a:extLst>
            </p:cNvPr>
            <p:cNvSpPr/>
            <p:nvPr/>
          </p:nvSpPr>
          <p:spPr>
            <a:xfrm>
              <a:off x="-6227879" y="56302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2" name="Freeform: Shape 301">
              <a:extLst>
                <a:ext uri="{FF2B5EF4-FFF2-40B4-BE49-F238E27FC236}">
                  <a16:creationId xmlns:a16="http://schemas.microsoft.com/office/drawing/2014/main" id="{19F6E2F0-8187-4210-8799-61C93A0AF63B}"/>
                </a:ext>
              </a:extLst>
            </p:cNvPr>
            <p:cNvSpPr/>
            <p:nvPr/>
          </p:nvSpPr>
          <p:spPr>
            <a:xfrm>
              <a:off x="-6227879" y="56302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238"/>
                    <a:pt x="14077" y="613611"/>
                  </a:cubicBezTo>
                  <a:cubicBezTo>
                    <a:pt x="14077" y="282983"/>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468"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303" name="Freeform: Shape 302">
              <a:extLst>
                <a:ext uri="{FF2B5EF4-FFF2-40B4-BE49-F238E27FC236}">
                  <a16:creationId xmlns:a16="http://schemas.microsoft.com/office/drawing/2014/main" id="{8F821E91-2119-46E5-87CB-7AD5144AC9C7}"/>
                </a:ext>
              </a:extLst>
            </p:cNvPr>
            <p:cNvSpPr/>
            <p:nvPr/>
          </p:nvSpPr>
          <p:spPr>
            <a:xfrm>
              <a:off x="-4820329" y="56302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4" name="Freeform: Shape 303">
              <a:extLst>
                <a:ext uri="{FF2B5EF4-FFF2-40B4-BE49-F238E27FC236}">
                  <a16:creationId xmlns:a16="http://schemas.microsoft.com/office/drawing/2014/main" id="{35CB957A-86AD-4999-AA6C-23114E27DB77}"/>
                </a:ext>
              </a:extLst>
            </p:cNvPr>
            <p:cNvSpPr/>
            <p:nvPr/>
          </p:nvSpPr>
          <p:spPr>
            <a:xfrm>
              <a:off x="-4820329" y="5630201"/>
              <a:ext cx="1227221" cy="1227221"/>
            </a:xfrm>
            <a:custGeom>
              <a:avLst/>
              <a:gdLst>
                <a:gd name="connsiteX0" fmla="*/ 1227221 w 1227221"/>
                <a:gd name="connsiteY0" fmla="*/ 613610 h 1227221"/>
                <a:gd name="connsiteX1" fmla="*/ 613611 w 1227221"/>
                <a:gd name="connsiteY1" fmla="*/ 1227221 h 1227221"/>
                <a:gd name="connsiteX2" fmla="*/ 0 w 1227221"/>
                <a:gd name="connsiteY2" fmla="*/ 613610 h 1227221"/>
                <a:gd name="connsiteX3" fmla="*/ 613611 w 1227221"/>
                <a:gd name="connsiteY3" fmla="*/ 0 h 1227221"/>
                <a:gd name="connsiteX4" fmla="*/ 1227221 w 1227221"/>
                <a:gd name="connsiteY4" fmla="*/ 613610 h 122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221" h="1227221">
                  <a:moveTo>
                    <a:pt x="1227221" y="613610"/>
                  </a:moveTo>
                  <a:cubicBezTo>
                    <a:pt x="1227221" y="952498"/>
                    <a:pt x="952498" y="1227221"/>
                    <a:pt x="613611" y="1227221"/>
                  </a:cubicBezTo>
                  <a:cubicBezTo>
                    <a:pt x="274723" y="1227221"/>
                    <a:pt x="0" y="952498"/>
                    <a:pt x="0" y="613610"/>
                  </a:cubicBezTo>
                  <a:cubicBezTo>
                    <a:pt x="0" y="274723"/>
                    <a:pt x="274723" y="0"/>
                    <a:pt x="613611" y="0"/>
                  </a:cubicBezTo>
                  <a:cubicBezTo>
                    <a:pt x="952498" y="0"/>
                    <a:pt x="1227221" y="274723"/>
                    <a:pt x="1227221" y="613610"/>
                  </a:cubicBezTo>
                  <a:close/>
                </a:path>
              </a:pathLst>
            </a:custGeom>
            <a:solidFill>
              <a:srgbClr val="0078D4"/>
            </a:solidFill>
            <a:ln w="7219" cap="flat">
              <a:noFill/>
              <a:prstDash val="solid"/>
              <a:miter/>
            </a:ln>
          </p:spPr>
          <p:txBody>
            <a:bodyPr rtlCol="0" anchor="ctr"/>
            <a:lstStyle/>
            <a:p>
              <a:endParaRPr lang="en-US" sz="1800"/>
            </a:p>
          </p:txBody>
        </p:sp>
        <p:sp>
          <p:nvSpPr>
            <p:cNvPr id="305" name="Freeform: Shape 304">
              <a:extLst>
                <a:ext uri="{FF2B5EF4-FFF2-40B4-BE49-F238E27FC236}">
                  <a16:creationId xmlns:a16="http://schemas.microsoft.com/office/drawing/2014/main" id="{8E12B4BE-F042-4FA3-B3C5-552EF9B54774}"/>
                </a:ext>
              </a:extLst>
            </p:cNvPr>
            <p:cNvSpPr/>
            <p:nvPr/>
          </p:nvSpPr>
          <p:spPr>
            <a:xfrm>
              <a:off x="-3412778" y="56302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6" name="Freeform: Shape 305">
              <a:extLst>
                <a:ext uri="{FF2B5EF4-FFF2-40B4-BE49-F238E27FC236}">
                  <a16:creationId xmlns:a16="http://schemas.microsoft.com/office/drawing/2014/main" id="{453BC34C-30D9-40CD-8569-50E9028349B8}"/>
                </a:ext>
              </a:extLst>
            </p:cNvPr>
            <p:cNvSpPr/>
            <p:nvPr/>
          </p:nvSpPr>
          <p:spPr>
            <a:xfrm>
              <a:off x="-3412778" y="56302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307" name="Freeform: Shape 306">
              <a:extLst>
                <a:ext uri="{FF2B5EF4-FFF2-40B4-BE49-F238E27FC236}">
                  <a16:creationId xmlns:a16="http://schemas.microsoft.com/office/drawing/2014/main" id="{F377112D-4250-43E9-BD50-E3A88193A01B}"/>
                </a:ext>
              </a:extLst>
            </p:cNvPr>
            <p:cNvSpPr/>
            <p:nvPr/>
          </p:nvSpPr>
          <p:spPr>
            <a:xfrm>
              <a:off x="-2005228" y="56302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8" name="Freeform: Shape 307">
              <a:extLst>
                <a:ext uri="{FF2B5EF4-FFF2-40B4-BE49-F238E27FC236}">
                  <a16:creationId xmlns:a16="http://schemas.microsoft.com/office/drawing/2014/main" id="{A5FF06BF-EAE1-450C-A685-3048EFC30770}"/>
                </a:ext>
              </a:extLst>
            </p:cNvPr>
            <p:cNvSpPr/>
            <p:nvPr/>
          </p:nvSpPr>
          <p:spPr>
            <a:xfrm>
              <a:off x="-2005228" y="56302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309" name="Freeform: Shape 308">
              <a:extLst>
                <a:ext uri="{FF2B5EF4-FFF2-40B4-BE49-F238E27FC236}">
                  <a16:creationId xmlns:a16="http://schemas.microsoft.com/office/drawing/2014/main" id="{B298EF11-F529-45EE-AA85-98C51FC5C82F}"/>
                </a:ext>
              </a:extLst>
            </p:cNvPr>
            <p:cNvSpPr/>
            <p:nvPr/>
          </p:nvSpPr>
          <p:spPr>
            <a:xfrm>
              <a:off x="-597678" y="5630201"/>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10" name="Freeform: Shape 309">
              <a:extLst>
                <a:ext uri="{FF2B5EF4-FFF2-40B4-BE49-F238E27FC236}">
                  <a16:creationId xmlns:a16="http://schemas.microsoft.com/office/drawing/2014/main" id="{EDB12714-FD91-48B4-B7E1-F071EE842EEC}"/>
                </a:ext>
              </a:extLst>
            </p:cNvPr>
            <p:cNvSpPr/>
            <p:nvPr/>
          </p:nvSpPr>
          <p:spPr>
            <a:xfrm>
              <a:off x="-597678" y="56302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2954633539"/>
      </p:ext>
    </p:extLst>
  </p:cSld>
  <p:clrMapOvr>
    <a:masterClrMapping/>
  </p:clrMapOvr>
  <p:transition advClick="0" advTm="20000">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3200">
                <a:gradFill>
                  <a:gsLst>
                    <a:gs pos="0">
                      <a:schemeClr val="tx1"/>
                    </a:gs>
                    <a:gs pos="100000">
                      <a:schemeClr val="tx1"/>
                    </a:gs>
                  </a:gsLst>
                  <a:lin ang="5400000" scaled="1"/>
                </a:gradFill>
              </a:defRPr>
            </a:lvl1pPr>
          </a:lstStyle>
          <a:p>
            <a:r>
              <a:rPr lang="en-US" dirty="0"/>
              <a:t>Table styling</a:t>
            </a:r>
          </a:p>
        </p:txBody>
      </p:sp>
      <p:sp>
        <p:nvSpPr>
          <p:cNvPr id="4" name="Table Placeholder 3"/>
          <p:cNvSpPr>
            <a:spLocks noGrp="1"/>
          </p:cNvSpPr>
          <p:nvPr>
            <p:ph type="tbl" sz="quarter" idx="10"/>
          </p:nvPr>
        </p:nvSpPr>
        <p:spPr>
          <a:xfrm>
            <a:off x="455995" y="2158885"/>
            <a:ext cx="11306469" cy="4078687"/>
          </a:xfrm>
          <a:prstGeom prst="rect">
            <a:avLst/>
          </a:prstGeom>
        </p:spPr>
        <p:txBody>
          <a:bodyPr anchor="ctr" anchorCtr="0">
            <a:noAutofit/>
          </a:bodyPr>
          <a:lstStyle>
            <a:lvl1pPr algn="ctr">
              <a:defRPr>
                <a:gradFill>
                  <a:gsLst>
                    <a:gs pos="0">
                      <a:schemeClr val="tx1"/>
                    </a:gs>
                    <a:gs pos="100000">
                      <a:schemeClr val="tx1"/>
                    </a:gs>
                  </a:gsLst>
                  <a:lin ang="5400000" scaled="1"/>
                </a:gradFill>
              </a:defRPr>
            </a:lvl1pPr>
          </a:lstStyle>
          <a:p>
            <a:r>
              <a:rPr lang="en-US"/>
              <a:t>Click icon to add table</a:t>
            </a:r>
          </a:p>
        </p:txBody>
      </p:sp>
    </p:spTree>
    <p:extLst>
      <p:ext uri="{BB962C8B-B14F-4D97-AF65-F5344CB8AC3E}">
        <p14:creationId xmlns:p14="http://schemas.microsoft.com/office/powerpoint/2010/main" val="3192984775"/>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Section Header White-3">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73769" y="2002634"/>
            <a:ext cx="6070778" cy="2852737"/>
          </a:xfrm>
        </p:spPr>
        <p:txBody>
          <a:bodyPr anchor="ctr"/>
          <a:lstStyle>
            <a:lvl1pPr>
              <a:defRPr sz="3600">
                <a:solidFill>
                  <a:schemeClr val="tx1"/>
                </a:solidFill>
              </a:defRPr>
            </a:lvl1pPr>
          </a:lstStyle>
          <a:p>
            <a:r>
              <a:rPr lang="en-US"/>
              <a:t>Click to edit Master title style</a:t>
            </a:r>
          </a:p>
        </p:txBody>
      </p:sp>
      <p:grpSp>
        <p:nvGrpSpPr>
          <p:cNvPr id="380" name="Group 379">
            <a:extLst>
              <a:ext uri="{FF2B5EF4-FFF2-40B4-BE49-F238E27FC236}">
                <a16:creationId xmlns:a16="http://schemas.microsoft.com/office/drawing/2014/main" id="{7E49B46A-22C2-4AC1-AD1F-36F9D8D0C8B0}"/>
              </a:ext>
            </a:extLst>
          </p:cNvPr>
          <p:cNvGrpSpPr/>
          <p:nvPr userDrawn="1"/>
        </p:nvGrpSpPr>
        <p:grpSpPr>
          <a:xfrm>
            <a:off x="0" y="1912215"/>
            <a:ext cx="4958052" cy="4945786"/>
            <a:chOff x="-6227879" y="0"/>
            <a:chExt cx="6857422" cy="6857422"/>
          </a:xfrm>
        </p:grpSpPr>
        <p:sp>
          <p:nvSpPr>
            <p:cNvPr id="5" name="Freeform: Shape 4">
              <a:extLst>
                <a:ext uri="{FF2B5EF4-FFF2-40B4-BE49-F238E27FC236}">
                  <a16:creationId xmlns:a16="http://schemas.microsoft.com/office/drawing/2014/main" id="{AECF1235-FD31-411D-A9E9-16C95572DA7F}"/>
                </a:ext>
              </a:extLst>
            </p:cNvPr>
            <p:cNvSpPr/>
            <p:nvPr/>
          </p:nvSpPr>
          <p:spPr>
            <a:xfrm>
              <a:off x="-6227879" y="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6" name="Freeform: Shape 5">
              <a:extLst>
                <a:ext uri="{FF2B5EF4-FFF2-40B4-BE49-F238E27FC236}">
                  <a16:creationId xmlns:a16="http://schemas.microsoft.com/office/drawing/2014/main" id="{154B3451-C9C6-4E3D-8807-628F8074E630}"/>
                </a:ext>
              </a:extLst>
            </p:cNvPr>
            <p:cNvSpPr/>
            <p:nvPr/>
          </p:nvSpPr>
          <p:spPr>
            <a:xfrm>
              <a:off x="-6227879" y="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468"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7" name="Freeform: Shape 6">
              <a:extLst>
                <a:ext uri="{FF2B5EF4-FFF2-40B4-BE49-F238E27FC236}">
                  <a16:creationId xmlns:a16="http://schemas.microsoft.com/office/drawing/2014/main" id="{69D79BD6-6E0D-42A8-AA89-BE4F7248DD23}"/>
                </a:ext>
              </a:extLst>
            </p:cNvPr>
            <p:cNvSpPr/>
            <p:nvPr/>
          </p:nvSpPr>
          <p:spPr>
            <a:xfrm>
              <a:off x="-4820329" y="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8" name="Freeform: Shape 7">
              <a:extLst>
                <a:ext uri="{FF2B5EF4-FFF2-40B4-BE49-F238E27FC236}">
                  <a16:creationId xmlns:a16="http://schemas.microsoft.com/office/drawing/2014/main" id="{8B3A2827-ECE1-424D-86A8-78C773D37EC6}"/>
                </a:ext>
              </a:extLst>
            </p:cNvPr>
            <p:cNvSpPr/>
            <p:nvPr/>
          </p:nvSpPr>
          <p:spPr>
            <a:xfrm>
              <a:off x="-4820329" y="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9" name="Freeform: Shape 8">
              <a:extLst>
                <a:ext uri="{FF2B5EF4-FFF2-40B4-BE49-F238E27FC236}">
                  <a16:creationId xmlns:a16="http://schemas.microsoft.com/office/drawing/2014/main" id="{14F9FFA4-E2C5-4C0D-B429-BDABDD0E2246}"/>
                </a:ext>
              </a:extLst>
            </p:cNvPr>
            <p:cNvSpPr/>
            <p:nvPr/>
          </p:nvSpPr>
          <p:spPr>
            <a:xfrm>
              <a:off x="-3412778" y="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1C752D51-6B44-4AE9-92D6-74F0E7591D1C}"/>
                </a:ext>
              </a:extLst>
            </p:cNvPr>
            <p:cNvSpPr/>
            <p:nvPr/>
          </p:nvSpPr>
          <p:spPr>
            <a:xfrm>
              <a:off x="-3412778" y="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98472D37-C4D8-408D-A04D-81A0D4EF9F99}"/>
                </a:ext>
              </a:extLst>
            </p:cNvPr>
            <p:cNvSpPr/>
            <p:nvPr/>
          </p:nvSpPr>
          <p:spPr>
            <a:xfrm>
              <a:off x="-2005228" y="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91CB739F-7EB7-4846-8B51-F8920B7CF63B}"/>
                </a:ext>
              </a:extLst>
            </p:cNvPr>
            <p:cNvSpPr/>
            <p:nvPr/>
          </p:nvSpPr>
          <p:spPr>
            <a:xfrm>
              <a:off x="-2005228" y="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13" name="Freeform: Shape 12">
              <a:extLst>
                <a:ext uri="{FF2B5EF4-FFF2-40B4-BE49-F238E27FC236}">
                  <a16:creationId xmlns:a16="http://schemas.microsoft.com/office/drawing/2014/main" id="{2643152E-D9DB-4D48-8B74-27DEE2243BE1}"/>
                </a:ext>
              </a:extLst>
            </p:cNvPr>
            <p:cNvSpPr/>
            <p:nvPr/>
          </p:nvSpPr>
          <p:spPr>
            <a:xfrm>
              <a:off x="-597678" y="0"/>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14" name="Freeform: Shape 13">
              <a:extLst>
                <a:ext uri="{FF2B5EF4-FFF2-40B4-BE49-F238E27FC236}">
                  <a16:creationId xmlns:a16="http://schemas.microsoft.com/office/drawing/2014/main" id="{630715E3-2197-4DFD-A00A-7B762ED6856D}"/>
                </a:ext>
              </a:extLst>
            </p:cNvPr>
            <p:cNvSpPr/>
            <p:nvPr/>
          </p:nvSpPr>
          <p:spPr>
            <a:xfrm>
              <a:off x="-597678" y="0"/>
              <a:ext cx="1227221" cy="1227221"/>
            </a:xfrm>
            <a:custGeom>
              <a:avLst/>
              <a:gdLst>
                <a:gd name="connsiteX0" fmla="*/ 1227221 w 1227221"/>
                <a:gd name="connsiteY0" fmla="*/ 613611 h 1227221"/>
                <a:gd name="connsiteX1" fmla="*/ 613610 w 1227221"/>
                <a:gd name="connsiteY1" fmla="*/ 1227221 h 1227221"/>
                <a:gd name="connsiteX2" fmla="*/ 0 w 1227221"/>
                <a:gd name="connsiteY2" fmla="*/ 613611 h 1227221"/>
                <a:gd name="connsiteX3" fmla="*/ 613610 w 1227221"/>
                <a:gd name="connsiteY3" fmla="*/ 0 h 1227221"/>
                <a:gd name="connsiteX4" fmla="*/ 1227221 w 1227221"/>
                <a:gd name="connsiteY4" fmla="*/ 613611 h 122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221" h="1227221">
                  <a:moveTo>
                    <a:pt x="1227221" y="613611"/>
                  </a:moveTo>
                  <a:cubicBezTo>
                    <a:pt x="1227221" y="952498"/>
                    <a:pt x="952498" y="1227221"/>
                    <a:pt x="613610" y="1227221"/>
                  </a:cubicBezTo>
                  <a:cubicBezTo>
                    <a:pt x="274723" y="1227221"/>
                    <a:pt x="0" y="952498"/>
                    <a:pt x="0" y="613611"/>
                  </a:cubicBezTo>
                  <a:cubicBezTo>
                    <a:pt x="0" y="274723"/>
                    <a:pt x="274723" y="0"/>
                    <a:pt x="613610" y="0"/>
                  </a:cubicBezTo>
                  <a:cubicBezTo>
                    <a:pt x="952498" y="0"/>
                    <a:pt x="1227221" y="274723"/>
                    <a:pt x="1227221" y="613611"/>
                  </a:cubicBezTo>
                  <a:close/>
                </a:path>
              </a:pathLst>
            </a:custGeom>
            <a:solidFill>
              <a:srgbClr val="0078D4"/>
            </a:solidFill>
            <a:ln w="7219"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D52BA8B6-7A7D-4BB6-BCD5-B4691D8FC673}"/>
                </a:ext>
              </a:extLst>
            </p:cNvPr>
            <p:cNvSpPr/>
            <p:nvPr/>
          </p:nvSpPr>
          <p:spPr>
            <a:xfrm>
              <a:off x="-6227879" y="140755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16" name="Freeform: Shape 15">
              <a:extLst>
                <a:ext uri="{FF2B5EF4-FFF2-40B4-BE49-F238E27FC236}">
                  <a16:creationId xmlns:a16="http://schemas.microsoft.com/office/drawing/2014/main" id="{9B2D0F37-8CF0-493E-BDA2-7F6502179636}"/>
                </a:ext>
              </a:extLst>
            </p:cNvPr>
            <p:cNvSpPr/>
            <p:nvPr/>
          </p:nvSpPr>
          <p:spPr>
            <a:xfrm>
              <a:off x="-6227879" y="140755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238"/>
                    <a:pt x="14077" y="613611"/>
                  </a:cubicBezTo>
                  <a:cubicBezTo>
                    <a:pt x="14077" y="282983"/>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468"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17" name="Freeform: Shape 16">
              <a:extLst>
                <a:ext uri="{FF2B5EF4-FFF2-40B4-BE49-F238E27FC236}">
                  <a16:creationId xmlns:a16="http://schemas.microsoft.com/office/drawing/2014/main" id="{160135A3-D45D-414B-A102-17DBC03EF050}"/>
                </a:ext>
              </a:extLst>
            </p:cNvPr>
            <p:cNvSpPr/>
            <p:nvPr/>
          </p:nvSpPr>
          <p:spPr>
            <a:xfrm>
              <a:off x="-4820329" y="140755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18" name="Freeform: Shape 17">
              <a:extLst>
                <a:ext uri="{FF2B5EF4-FFF2-40B4-BE49-F238E27FC236}">
                  <a16:creationId xmlns:a16="http://schemas.microsoft.com/office/drawing/2014/main" id="{6972B81C-E47E-4490-9C6F-FE065A8204F1}"/>
                </a:ext>
              </a:extLst>
            </p:cNvPr>
            <p:cNvSpPr/>
            <p:nvPr/>
          </p:nvSpPr>
          <p:spPr>
            <a:xfrm>
              <a:off x="-4820329" y="140755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19" name="Freeform: Shape 18">
              <a:extLst>
                <a:ext uri="{FF2B5EF4-FFF2-40B4-BE49-F238E27FC236}">
                  <a16:creationId xmlns:a16="http://schemas.microsoft.com/office/drawing/2014/main" id="{3D29C863-36EB-4156-AFD5-9203B1D9EFAC}"/>
                </a:ext>
              </a:extLst>
            </p:cNvPr>
            <p:cNvSpPr/>
            <p:nvPr/>
          </p:nvSpPr>
          <p:spPr>
            <a:xfrm>
              <a:off x="-3412778" y="140755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0" name="Freeform: Shape 19">
              <a:extLst>
                <a:ext uri="{FF2B5EF4-FFF2-40B4-BE49-F238E27FC236}">
                  <a16:creationId xmlns:a16="http://schemas.microsoft.com/office/drawing/2014/main" id="{36D4729C-D247-46E9-8C9C-FCE0C0A0C65B}"/>
                </a:ext>
              </a:extLst>
            </p:cNvPr>
            <p:cNvSpPr/>
            <p:nvPr/>
          </p:nvSpPr>
          <p:spPr>
            <a:xfrm>
              <a:off x="-3412778" y="140755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1" name="Freeform: Shape 20">
              <a:extLst>
                <a:ext uri="{FF2B5EF4-FFF2-40B4-BE49-F238E27FC236}">
                  <a16:creationId xmlns:a16="http://schemas.microsoft.com/office/drawing/2014/main" id="{9976A526-C529-4988-B2CF-F2AB9548570D}"/>
                </a:ext>
              </a:extLst>
            </p:cNvPr>
            <p:cNvSpPr/>
            <p:nvPr/>
          </p:nvSpPr>
          <p:spPr>
            <a:xfrm>
              <a:off x="-2005228" y="140755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2" name="Freeform: Shape 21">
              <a:extLst>
                <a:ext uri="{FF2B5EF4-FFF2-40B4-BE49-F238E27FC236}">
                  <a16:creationId xmlns:a16="http://schemas.microsoft.com/office/drawing/2014/main" id="{85062E70-AD5F-4EFC-B0D8-0C9095F4B18A}"/>
                </a:ext>
              </a:extLst>
            </p:cNvPr>
            <p:cNvSpPr/>
            <p:nvPr/>
          </p:nvSpPr>
          <p:spPr>
            <a:xfrm>
              <a:off x="-2005228" y="1407550"/>
              <a:ext cx="1227221" cy="1227221"/>
            </a:xfrm>
            <a:custGeom>
              <a:avLst/>
              <a:gdLst>
                <a:gd name="connsiteX0" fmla="*/ 1227221 w 1227221"/>
                <a:gd name="connsiteY0" fmla="*/ 613611 h 1227221"/>
                <a:gd name="connsiteX1" fmla="*/ 613611 w 1227221"/>
                <a:gd name="connsiteY1" fmla="*/ 1227221 h 1227221"/>
                <a:gd name="connsiteX2" fmla="*/ 0 w 1227221"/>
                <a:gd name="connsiteY2" fmla="*/ 613611 h 1227221"/>
                <a:gd name="connsiteX3" fmla="*/ 613611 w 1227221"/>
                <a:gd name="connsiteY3" fmla="*/ 0 h 1227221"/>
                <a:gd name="connsiteX4" fmla="*/ 1227221 w 1227221"/>
                <a:gd name="connsiteY4" fmla="*/ 613611 h 122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221" h="1227221">
                  <a:moveTo>
                    <a:pt x="1227221" y="613611"/>
                  </a:moveTo>
                  <a:cubicBezTo>
                    <a:pt x="1227221" y="952498"/>
                    <a:pt x="952498" y="1227221"/>
                    <a:pt x="613611" y="1227221"/>
                  </a:cubicBezTo>
                  <a:cubicBezTo>
                    <a:pt x="274723" y="1227221"/>
                    <a:pt x="0" y="952498"/>
                    <a:pt x="0" y="613611"/>
                  </a:cubicBezTo>
                  <a:cubicBezTo>
                    <a:pt x="0" y="274723"/>
                    <a:pt x="274723" y="0"/>
                    <a:pt x="613611" y="0"/>
                  </a:cubicBezTo>
                  <a:cubicBezTo>
                    <a:pt x="952498" y="0"/>
                    <a:pt x="1227221" y="274723"/>
                    <a:pt x="1227221" y="613611"/>
                  </a:cubicBezTo>
                  <a:close/>
                </a:path>
              </a:pathLst>
            </a:custGeom>
            <a:solidFill>
              <a:srgbClr val="0078D4"/>
            </a:solidFill>
            <a:ln w="7219" cap="flat">
              <a:noFill/>
              <a:prstDash val="solid"/>
              <a:miter/>
            </a:ln>
          </p:spPr>
          <p:txBody>
            <a:bodyPr rtlCol="0" anchor="ctr"/>
            <a:lstStyle/>
            <a:p>
              <a:endParaRPr lang="en-US" sz="1800"/>
            </a:p>
          </p:txBody>
        </p:sp>
        <p:sp>
          <p:nvSpPr>
            <p:cNvPr id="23" name="Freeform: Shape 22">
              <a:extLst>
                <a:ext uri="{FF2B5EF4-FFF2-40B4-BE49-F238E27FC236}">
                  <a16:creationId xmlns:a16="http://schemas.microsoft.com/office/drawing/2014/main" id="{663C171D-686E-4239-B071-B91E8141B69D}"/>
                </a:ext>
              </a:extLst>
            </p:cNvPr>
            <p:cNvSpPr/>
            <p:nvPr/>
          </p:nvSpPr>
          <p:spPr>
            <a:xfrm>
              <a:off x="-597678" y="1407550"/>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4" name="Freeform: Shape 23">
              <a:extLst>
                <a:ext uri="{FF2B5EF4-FFF2-40B4-BE49-F238E27FC236}">
                  <a16:creationId xmlns:a16="http://schemas.microsoft.com/office/drawing/2014/main" id="{41182ED5-7747-4EB6-B778-EECAF850F6D3}"/>
                </a:ext>
              </a:extLst>
            </p:cNvPr>
            <p:cNvSpPr/>
            <p:nvPr/>
          </p:nvSpPr>
          <p:spPr>
            <a:xfrm>
              <a:off x="-597678" y="140755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5" name="Freeform: Shape 24">
              <a:extLst>
                <a:ext uri="{FF2B5EF4-FFF2-40B4-BE49-F238E27FC236}">
                  <a16:creationId xmlns:a16="http://schemas.microsoft.com/office/drawing/2014/main" id="{55E200E7-E0FC-4E98-9D58-8823BCC3D47B}"/>
                </a:ext>
              </a:extLst>
            </p:cNvPr>
            <p:cNvSpPr/>
            <p:nvPr/>
          </p:nvSpPr>
          <p:spPr>
            <a:xfrm>
              <a:off x="-6227879" y="28151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6" name="Freeform: Shape 25">
              <a:extLst>
                <a:ext uri="{FF2B5EF4-FFF2-40B4-BE49-F238E27FC236}">
                  <a16:creationId xmlns:a16="http://schemas.microsoft.com/office/drawing/2014/main" id="{E7CD5125-01C4-4318-A36F-F11FE426FF77}"/>
                </a:ext>
              </a:extLst>
            </p:cNvPr>
            <p:cNvSpPr/>
            <p:nvPr/>
          </p:nvSpPr>
          <p:spPr>
            <a:xfrm>
              <a:off x="-6227879"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238"/>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468"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7" name="Freeform: Shape 26">
              <a:extLst>
                <a:ext uri="{FF2B5EF4-FFF2-40B4-BE49-F238E27FC236}">
                  <a16:creationId xmlns:a16="http://schemas.microsoft.com/office/drawing/2014/main" id="{A7C14839-A7B0-4623-9E37-DEED89FF5132}"/>
                </a:ext>
              </a:extLst>
            </p:cNvPr>
            <p:cNvSpPr/>
            <p:nvPr/>
          </p:nvSpPr>
          <p:spPr>
            <a:xfrm>
              <a:off x="-4820329" y="28151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8" name="Freeform: Shape 27">
              <a:extLst>
                <a:ext uri="{FF2B5EF4-FFF2-40B4-BE49-F238E27FC236}">
                  <a16:creationId xmlns:a16="http://schemas.microsoft.com/office/drawing/2014/main" id="{B7FDBAB5-40F9-4D75-BF2D-BBFD912B4D67}"/>
                </a:ext>
              </a:extLst>
            </p:cNvPr>
            <p:cNvSpPr/>
            <p:nvPr/>
          </p:nvSpPr>
          <p:spPr>
            <a:xfrm>
              <a:off x="-4820329"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9" name="Freeform: Shape 28">
              <a:extLst>
                <a:ext uri="{FF2B5EF4-FFF2-40B4-BE49-F238E27FC236}">
                  <a16:creationId xmlns:a16="http://schemas.microsoft.com/office/drawing/2014/main" id="{E5003137-264A-4CFB-A862-CF6D5A72809C}"/>
                </a:ext>
              </a:extLst>
            </p:cNvPr>
            <p:cNvSpPr/>
            <p:nvPr/>
          </p:nvSpPr>
          <p:spPr>
            <a:xfrm>
              <a:off x="-3412778" y="28151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 name="Freeform: Shape 29">
              <a:extLst>
                <a:ext uri="{FF2B5EF4-FFF2-40B4-BE49-F238E27FC236}">
                  <a16:creationId xmlns:a16="http://schemas.microsoft.com/office/drawing/2014/main" id="{24CB3B9D-A7E7-4421-AACD-AB16134D92AC}"/>
                </a:ext>
              </a:extLst>
            </p:cNvPr>
            <p:cNvSpPr/>
            <p:nvPr/>
          </p:nvSpPr>
          <p:spPr>
            <a:xfrm>
              <a:off x="-3412778"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31" name="Freeform: Shape 30">
              <a:extLst>
                <a:ext uri="{FF2B5EF4-FFF2-40B4-BE49-F238E27FC236}">
                  <a16:creationId xmlns:a16="http://schemas.microsoft.com/office/drawing/2014/main" id="{EBBE447C-5EF9-4E1C-9470-8DAA1CB7A96F}"/>
                </a:ext>
              </a:extLst>
            </p:cNvPr>
            <p:cNvSpPr/>
            <p:nvPr/>
          </p:nvSpPr>
          <p:spPr>
            <a:xfrm>
              <a:off x="-2005228" y="28151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88" name="Freeform: Shape 287">
              <a:extLst>
                <a:ext uri="{FF2B5EF4-FFF2-40B4-BE49-F238E27FC236}">
                  <a16:creationId xmlns:a16="http://schemas.microsoft.com/office/drawing/2014/main" id="{7D1737C4-55CF-4E77-B03D-B95E631BA048}"/>
                </a:ext>
              </a:extLst>
            </p:cNvPr>
            <p:cNvSpPr/>
            <p:nvPr/>
          </p:nvSpPr>
          <p:spPr>
            <a:xfrm>
              <a:off x="-2005228"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89" name="Freeform: Shape 288">
              <a:extLst>
                <a:ext uri="{FF2B5EF4-FFF2-40B4-BE49-F238E27FC236}">
                  <a16:creationId xmlns:a16="http://schemas.microsoft.com/office/drawing/2014/main" id="{14FD5F79-C146-4E3B-B1BA-BE50FB0AEA72}"/>
                </a:ext>
              </a:extLst>
            </p:cNvPr>
            <p:cNvSpPr/>
            <p:nvPr/>
          </p:nvSpPr>
          <p:spPr>
            <a:xfrm>
              <a:off x="-597678" y="2815101"/>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90" name="Freeform: Shape 289">
              <a:extLst>
                <a:ext uri="{FF2B5EF4-FFF2-40B4-BE49-F238E27FC236}">
                  <a16:creationId xmlns:a16="http://schemas.microsoft.com/office/drawing/2014/main" id="{12688EF7-081F-47AD-965D-6B3158D146F5}"/>
                </a:ext>
              </a:extLst>
            </p:cNvPr>
            <p:cNvSpPr/>
            <p:nvPr/>
          </p:nvSpPr>
          <p:spPr>
            <a:xfrm>
              <a:off x="-597678"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91" name="Freeform: Shape 290">
              <a:extLst>
                <a:ext uri="{FF2B5EF4-FFF2-40B4-BE49-F238E27FC236}">
                  <a16:creationId xmlns:a16="http://schemas.microsoft.com/office/drawing/2014/main" id="{C53F2DB1-8C8C-444F-8BCA-8D98DF0E25F9}"/>
                </a:ext>
              </a:extLst>
            </p:cNvPr>
            <p:cNvSpPr/>
            <p:nvPr/>
          </p:nvSpPr>
          <p:spPr>
            <a:xfrm>
              <a:off x="-6227879" y="422265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92" name="Freeform: Shape 291">
              <a:extLst>
                <a:ext uri="{FF2B5EF4-FFF2-40B4-BE49-F238E27FC236}">
                  <a16:creationId xmlns:a16="http://schemas.microsoft.com/office/drawing/2014/main" id="{470630C6-0E3F-4223-8B89-50CDE4F59709}"/>
                </a:ext>
              </a:extLst>
            </p:cNvPr>
            <p:cNvSpPr/>
            <p:nvPr/>
          </p:nvSpPr>
          <p:spPr>
            <a:xfrm>
              <a:off x="-6227879" y="4222651"/>
              <a:ext cx="1227221" cy="1227221"/>
            </a:xfrm>
            <a:custGeom>
              <a:avLst/>
              <a:gdLst>
                <a:gd name="connsiteX0" fmla="*/ 1227221 w 1227221"/>
                <a:gd name="connsiteY0" fmla="*/ 613611 h 1227221"/>
                <a:gd name="connsiteX1" fmla="*/ 613611 w 1227221"/>
                <a:gd name="connsiteY1" fmla="*/ 1227221 h 1227221"/>
                <a:gd name="connsiteX2" fmla="*/ 0 w 1227221"/>
                <a:gd name="connsiteY2" fmla="*/ 613611 h 1227221"/>
                <a:gd name="connsiteX3" fmla="*/ 613611 w 1227221"/>
                <a:gd name="connsiteY3" fmla="*/ 0 h 1227221"/>
                <a:gd name="connsiteX4" fmla="*/ 1227221 w 1227221"/>
                <a:gd name="connsiteY4" fmla="*/ 613611 h 122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221" h="1227221">
                  <a:moveTo>
                    <a:pt x="1227221" y="613611"/>
                  </a:moveTo>
                  <a:cubicBezTo>
                    <a:pt x="1227221" y="952498"/>
                    <a:pt x="952498" y="1227221"/>
                    <a:pt x="613611" y="1227221"/>
                  </a:cubicBezTo>
                  <a:cubicBezTo>
                    <a:pt x="274723" y="1227221"/>
                    <a:pt x="0" y="952498"/>
                    <a:pt x="0" y="613611"/>
                  </a:cubicBezTo>
                  <a:cubicBezTo>
                    <a:pt x="0" y="274723"/>
                    <a:pt x="274723" y="0"/>
                    <a:pt x="613611" y="0"/>
                  </a:cubicBezTo>
                  <a:cubicBezTo>
                    <a:pt x="952498" y="0"/>
                    <a:pt x="1227221" y="274723"/>
                    <a:pt x="1227221" y="613611"/>
                  </a:cubicBezTo>
                  <a:close/>
                </a:path>
              </a:pathLst>
            </a:custGeom>
            <a:solidFill>
              <a:srgbClr val="50E6FF"/>
            </a:solidFill>
            <a:ln w="7219" cap="flat">
              <a:noFill/>
              <a:prstDash val="solid"/>
              <a:miter/>
            </a:ln>
          </p:spPr>
          <p:txBody>
            <a:bodyPr rtlCol="0" anchor="ctr"/>
            <a:lstStyle/>
            <a:p>
              <a:endParaRPr lang="en-US" sz="1800"/>
            </a:p>
          </p:txBody>
        </p:sp>
        <p:sp>
          <p:nvSpPr>
            <p:cNvPr id="293" name="Freeform: Shape 292">
              <a:extLst>
                <a:ext uri="{FF2B5EF4-FFF2-40B4-BE49-F238E27FC236}">
                  <a16:creationId xmlns:a16="http://schemas.microsoft.com/office/drawing/2014/main" id="{86A20C54-DB24-43A3-8DE9-211DBC27A889}"/>
                </a:ext>
              </a:extLst>
            </p:cNvPr>
            <p:cNvSpPr/>
            <p:nvPr/>
          </p:nvSpPr>
          <p:spPr>
            <a:xfrm>
              <a:off x="-4820329" y="422265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94" name="Freeform: Shape 293">
              <a:extLst>
                <a:ext uri="{FF2B5EF4-FFF2-40B4-BE49-F238E27FC236}">
                  <a16:creationId xmlns:a16="http://schemas.microsoft.com/office/drawing/2014/main" id="{293A437D-ADCA-4AF2-B567-A92D622C6CD9}"/>
                </a:ext>
              </a:extLst>
            </p:cNvPr>
            <p:cNvSpPr/>
            <p:nvPr/>
          </p:nvSpPr>
          <p:spPr>
            <a:xfrm>
              <a:off x="-4820329" y="422265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95" name="Freeform: Shape 294">
              <a:extLst>
                <a:ext uri="{FF2B5EF4-FFF2-40B4-BE49-F238E27FC236}">
                  <a16:creationId xmlns:a16="http://schemas.microsoft.com/office/drawing/2014/main" id="{3DD24260-019F-4063-8C13-DF891912BB72}"/>
                </a:ext>
              </a:extLst>
            </p:cNvPr>
            <p:cNvSpPr/>
            <p:nvPr/>
          </p:nvSpPr>
          <p:spPr>
            <a:xfrm>
              <a:off x="-3412778" y="422265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96" name="Freeform: Shape 295">
              <a:extLst>
                <a:ext uri="{FF2B5EF4-FFF2-40B4-BE49-F238E27FC236}">
                  <a16:creationId xmlns:a16="http://schemas.microsoft.com/office/drawing/2014/main" id="{B42A1882-F1A5-4B03-92F7-223F64352643}"/>
                </a:ext>
              </a:extLst>
            </p:cNvPr>
            <p:cNvSpPr/>
            <p:nvPr/>
          </p:nvSpPr>
          <p:spPr>
            <a:xfrm>
              <a:off x="-3412778" y="422265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97" name="Freeform: Shape 296">
              <a:extLst>
                <a:ext uri="{FF2B5EF4-FFF2-40B4-BE49-F238E27FC236}">
                  <a16:creationId xmlns:a16="http://schemas.microsoft.com/office/drawing/2014/main" id="{53D12CA3-5437-4FDB-B63C-6E605D7B8935}"/>
                </a:ext>
              </a:extLst>
            </p:cNvPr>
            <p:cNvSpPr/>
            <p:nvPr/>
          </p:nvSpPr>
          <p:spPr>
            <a:xfrm>
              <a:off x="-2005228" y="422265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98" name="Freeform: Shape 297">
              <a:extLst>
                <a:ext uri="{FF2B5EF4-FFF2-40B4-BE49-F238E27FC236}">
                  <a16:creationId xmlns:a16="http://schemas.microsoft.com/office/drawing/2014/main" id="{93CD0616-ED72-4CF5-AD82-85BB712289E8}"/>
                </a:ext>
              </a:extLst>
            </p:cNvPr>
            <p:cNvSpPr/>
            <p:nvPr/>
          </p:nvSpPr>
          <p:spPr>
            <a:xfrm>
              <a:off x="-2005228" y="422265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99" name="Freeform: Shape 298">
              <a:extLst>
                <a:ext uri="{FF2B5EF4-FFF2-40B4-BE49-F238E27FC236}">
                  <a16:creationId xmlns:a16="http://schemas.microsoft.com/office/drawing/2014/main" id="{90CDB697-4143-42DA-9699-CB2720679FAC}"/>
                </a:ext>
              </a:extLst>
            </p:cNvPr>
            <p:cNvSpPr/>
            <p:nvPr/>
          </p:nvSpPr>
          <p:spPr>
            <a:xfrm>
              <a:off x="-597678" y="4222651"/>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0" name="Freeform: Shape 299">
              <a:extLst>
                <a:ext uri="{FF2B5EF4-FFF2-40B4-BE49-F238E27FC236}">
                  <a16:creationId xmlns:a16="http://schemas.microsoft.com/office/drawing/2014/main" id="{B98144DE-6AB2-4933-994C-9686FCDFA2C3}"/>
                </a:ext>
              </a:extLst>
            </p:cNvPr>
            <p:cNvSpPr/>
            <p:nvPr/>
          </p:nvSpPr>
          <p:spPr>
            <a:xfrm>
              <a:off x="-597678" y="422265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301" name="Freeform: Shape 300">
              <a:extLst>
                <a:ext uri="{FF2B5EF4-FFF2-40B4-BE49-F238E27FC236}">
                  <a16:creationId xmlns:a16="http://schemas.microsoft.com/office/drawing/2014/main" id="{79484A96-CC9A-4FB6-B5D5-CC321C37B311}"/>
                </a:ext>
              </a:extLst>
            </p:cNvPr>
            <p:cNvSpPr/>
            <p:nvPr/>
          </p:nvSpPr>
          <p:spPr>
            <a:xfrm>
              <a:off x="-6227879" y="56302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2" name="Freeform: Shape 301">
              <a:extLst>
                <a:ext uri="{FF2B5EF4-FFF2-40B4-BE49-F238E27FC236}">
                  <a16:creationId xmlns:a16="http://schemas.microsoft.com/office/drawing/2014/main" id="{19F6E2F0-8187-4210-8799-61C93A0AF63B}"/>
                </a:ext>
              </a:extLst>
            </p:cNvPr>
            <p:cNvSpPr/>
            <p:nvPr/>
          </p:nvSpPr>
          <p:spPr>
            <a:xfrm>
              <a:off x="-6227879" y="56302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238"/>
                    <a:pt x="14077" y="613611"/>
                  </a:cubicBezTo>
                  <a:cubicBezTo>
                    <a:pt x="14077" y="282983"/>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468"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303" name="Freeform: Shape 302">
              <a:extLst>
                <a:ext uri="{FF2B5EF4-FFF2-40B4-BE49-F238E27FC236}">
                  <a16:creationId xmlns:a16="http://schemas.microsoft.com/office/drawing/2014/main" id="{8F821E91-2119-46E5-87CB-7AD5144AC9C7}"/>
                </a:ext>
              </a:extLst>
            </p:cNvPr>
            <p:cNvSpPr/>
            <p:nvPr/>
          </p:nvSpPr>
          <p:spPr>
            <a:xfrm>
              <a:off x="-4820329" y="56302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4" name="Freeform: Shape 303">
              <a:extLst>
                <a:ext uri="{FF2B5EF4-FFF2-40B4-BE49-F238E27FC236}">
                  <a16:creationId xmlns:a16="http://schemas.microsoft.com/office/drawing/2014/main" id="{35CB957A-86AD-4999-AA6C-23114E27DB77}"/>
                </a:ext>
              </a:extLst>
            </p:cNvPr>
            <p:cNvSpPr/>
            <p:nvPr/>
          </p:nvSpPr>
          <p:spPr>
            <a:xfrm>
              <a:off x="-4820329" y="5630201"/>
              <a:ext cx="1227221" cy="1227221"/>
            </a:xfrm>
            <a:custGeom>
              <a:avLst/>
              <a:gdLst>
                <a:gd name="connsiteX0" fmla="*/ 1227221 w 1227221"/>
                <a:gd name="connsiteY0" fmla="*/ 613610 h 1227221"/>
                <a:gd name="connsiteX1" fmla="*/ 613611 w 1227221"/>
                <a:gd name="connsiteY1" fmla="*/ 1227221 h 1227221"/>
                <a:gd name="connsiteX2" fmla="*/ 0 w 1227221"/>
                <a:gd name="connsiteY2" fmla="*/ 613610 h 1227221"/>
                <a:gd name="connsiteX3" fmla="*/ 613611 w 1227221"/>
                <a:gd name="connsiteY3" fmla="*/ 0 h 1227221"/>
                <a:gd name="connsiteX4" fmla="*/ 1227221 w 1227221"/>
                <a:gd name="connsiteY4" fmla="*/ 613610 h 122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221" h="1227221">
                  <a:moveTo>
                    <a:pt x="1227221" y="613610"/>
                  </a:moveTo>
                  <a:cubicBezTo>
                    <a:pt x="1227221" y="952498"/>
                    <a:pt x="952498" y="1227221"/>
                    <a:pt x="613611" y="1227221"/>
                  </a:cubicBezTo>
                  <a:cubicBezTo>
                    <a:pt x="274723" y="1227221"/>
                    <a:pt x="0" y="952498"/>
                    <a:pt x="0" y="613610"/>
                  </a:cubicBezTo>
                  <a:cubicBezTo>
                    <a:pt x="0" y="274723"/>
                    <a:pt x="274723" y="0"/>
                    <a:pt x="613611" y="0"/>
                  </a:cubicBezTo>
                  <a:cubicBezTo>
                    <a:pt x="952498" y="0"/>
                    <a:pt x="1227221" y="274723"/>
                    <a:pt x="1227221" y="613610"/>
                  </a:cubicBezTo>
                  <a:close/>
                </a:path>
              </a:pathLst>
            </a:custGeom>
            <a:solidFill>
              <a:srgbClr val="0078D4"/>
            </a:solidFill>
            <a:ln w="7219" cap="flat">
              <a:noFill/>
              <a:prstDash val="solid"/>
              <a:miter/>
            </a:ln>
          </p:spPr>
          <p:txBody>
            <a:bodyPr rtlCol="0" anchor="ctr"/>
            <a:lstStyle/>
            <a:p>
              <a:endParaRPr lang="en-US" sz="1800"/>
            </a:p>
          </p:txBody>
        </p:sp>
        <p:sp>
          <p:nvSpPr>
            <p:cNvPr id="305" name="Freeform: Shape 304">
              <a:extLst>
                <a:ext uri="{FF2B5EF4-FFF2-40B4-BE49-F238E27FC236}">
                  <a16:creationId xmlns:a16="http://schemas.microsoft.com/office/drawing/2014/main" id="{8E12B4BE-F042-4FA3-B3C5-552EF9B54774}"/>
                </a:ext>
              </a:extLst>
            </p:cNvPr>
            <p:cNvSpPr/>
            <p:nvPr/>
          </p:nvSpPr>
          <p:spPr>
            <a:xfrm>
              <a:off x="-3412778" y="56302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6" name="Freeform: Shape 305">
              <a:extLst>
                <a:ext uri="{FF2B5EF4-FFF2-40B4-BE49-F238E27FC236}">
                  <a16:creationId xmlns:a16="http://schemas.microsoft.com/office/drawing/2014/main" id="{453BC34C-30D9-40CD-8569-50E9028349B8}"/>
                </a:ext>
              </a:extLst>
            </p:cNvPr>
            <p:cNvSpPr/>
            <p:nvPr/>
          </p:nvSpPr>
          <p:spPr>
            <a:xfrm>
              <a:off x="-3412778" y="56302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307" name="Freeform: Shape 306">
              <a:extLst>
                <a:ext uri="{FF2B5EF4-FFF2-40B4-BE49-F238E27FC236}">
                  <a16:creationId xmlns:a16="http://schemas.microsoft.com/office/drawing/2014/main" id="{F377112D-4250-43E9-BD50-E3A88193A01B}"/>
                </a:ext>
              </a:extLst>
            </p:cNvPr>
            <p:cNvSpPr/>
            <p:nvPr/>
          </p:nvSpPr>
          <p:spPr>
            <a:xfrm>
              <a:off x="-2005228" y="56302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8" name="Freeform: Shape 307">
              <a:extLst>
                <a:ext uri="{FF2B5EF4-FFF2-40B4-BE49-F238E27FC236}">
                  <a16:creationId xmlns:a16="http://schemas.microsoft.com/office/drawing/2014/main" id="{A5FF06BF-EAE1-450C-A685-3048EFC30770}"/>
                </a:ext>
              </a:extLst>
            </p:cNvPr>
            <p:cNvSpPr/>
            <p:nvPr/>
          </p:nvSpPr>
          <p:spPr>
            <a:xfrm>
              <a:off x="-2005228" y="56302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309" name="Freeform: Shape 308">
              <a:extLst>
                <a:ext uri="{FF2B5EF4-FFF2-40B4-BE49-F238E27FC236}">
                  <a16:creationId xmlns:a16="http://schemas.microsoft.com/office/drawing/2014/main" id="{B298EF11-F529-45EE-AA85-98C51FC5C82F}"/>
                </a:ext>
              </a:extLst>
            </p:cNvPr>
            <p:cNvSpPr/>
            <p:nvPr/>
          </p:nvSpPr>
          <p:spPr>
            <a:xfrm>
              <a:off x="-597678" y="5630201"/>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10" name="Freeform: Shape 309">
              <a:extLst>
                <a:ext uri="{FF2B5EF4-FFF2-40B4-BE49-F238E27FC236}">
                  <a16:creationId xmlns:a16="http://schemas.microsoft.com/office/drawing/2014/main" id="{EDB12714-FD91-48B4-B7E1-F071EE842EEC}"/>
                </a:ext>
              </a:extLst>
            </p:cNvPr>
            <p:cNvSpPr/>
            <p:nvPr/>
          </p:nvSpPr>
          <p:spPr>
            <a:xfrm>
              <a:off x="-597678" y="56302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3329745666"/>
      </p:ext>
    </p:extLst>
  </p:cSld>
  <p:clrMapOvr>
    <a:masterClrMapping/>
  </p:clrMapOvr>
  <p:transition advClick="0" advTm="20000">
    <p:push dir="u"/>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Section Header Dark-4">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277783" y="2002634"/>
            <a:ext cx="7366764" cy="2852737"/>
          </a:xfrm>
        </p:spPr>
        <p:txBody>
          <a:bodyPr anchor="ctr"/>
          <a:lstStyle>
            <a:lvl1pPr>
              <a:defRPr sz="3600">
                <a:solidFill>
                  <a:schemeClr val="accent3"/>
                </a:solidFill>
              </a:defRPr>
            </a:lvl1pPr>
          </a:lstStyle>
          <a:p>
            <a:r>
              <a:rPr lang="en-US"/>
              <a:t>Click to edit Master title style</a:t>
            </a:r>
          </a:p>
        </p:txBody>
      </p:sp>
      <p:pic>
        <p:nvPicPr>
          <p:cNvPr id="54" name="Picture 53" descr="A picture containing device, fan, web&#10;&#10;Description automatically generated">
            <a:extLst>
              <a:ext uri="{FF2B5EF4-FFF2-40B4-BE49-F238E27FC236}">
                <a16:creationId xmlns:a16="http://schemas.microsoft.com/office/drawing/2014/main" id="{AFAF1DC2-7184-4C1A-9BAB-7BF2947CFD53}"/>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8484"/>
            <a:ext cx="3426940" cy="6849516"/>
          </a:xfrm>
          <a:prstGeom prst="rect">
            <a:avLst/>
          </a:prstGeom>
        </p:spPr>
      </p:pic>
    </p:spTree>
    <p:extLst>
      <p:ext uri="{BB962C8B-B14F-4D97-AF65-F5344CB8AC3E}">
        <p14:creationId xmlns:p14="http://schemas.microsoft.com/office/powerpoint/2010/main" val="1754905972"/>
      </p:ext>
    </p:extLst>
  </p:cSld>
  <p:clrMapOvr>
    <a:masterClrMapping/>
  </p:clrMapOvr>
  <p:transition advClick="0" advTm="20000">
    <p:push dir="u"/>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1_Section Header Dark-4">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277783" y="2002634"/>
            <a:ext cx="7366764" cy="2852737"/>
          </a:xfrm>
        </p:spPr>
        <p:txBody>
          <a:bodyPr anchor="ctr"/>
          <a:lstStyle>
            <a:lvl1pPr>
              <a:defRPr sz="3600">
                <a:solidFill>
                  <a:schemeClr val="accent1"/>
                </a:solidFill>
              </a:defRPr>
            </a:lvl1pPr>
          </a:lstStyle>
          <a:p>
            <a:r>
              <a:rPr lang="en-US"/>
              <a:t>Click to edit Master title style</a:t>
            </a:r>
          </a:p>
        </p:txBody>
      </p:sp>
      <p:pic>
        <p:nvPicPr>
          <p:cNvPr id="54" name="Picture 53" descr="A picture containing device, fan, web&#10;&#10;Description automatically generated">
            <a:extLst>
              <a:ext uri="{FF2B5EF4-FFF2-40B4-BE49-F238E27FC236}">
                <a16:creationId xmlns:a16="http://schemas.microsoft.com/office/drawing/2014/main" id="{AFAF1DC2-7184-4C1A-9BAB-7BF2947CFD53}"/>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8484"/>
            <a:ext cx="3426940" cy="6849516"/>
          </a:xfrm>
          <a:prstGeom prst="rect">
            <a:avLst/>
          </a:prstGeom>
        </p:spPr>
      </p:pic>
    </p:spTree>
    <p:extLst>
      <p:ext uri="{BB962C8B-B14F-4D97-AF65-F5344CB8AC3E}">
        <p14:creationId xmlns:p14="http://schemas.microsoft.com/office/powerpoint/2010/main" val="3755459440"/>
      </p:ext>
    </p:extLst>
  </p:cSld>
  <p:clrMapOvr>
    <a:masterClrMapping/>
  </p:clrMapOvr>
  <p:transition advClick="0" advTm="20000">
    <p:push dir="u"/>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Appendix">
    <p:bg>
      <p:bgPr>
        <a:solidFill>
          <a:schemeClr val="tx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57C5EDF-361A-4236-B112-44913FF70957}"/>
              </a:ext>
            </a:extLst>
          </p:cNvPr>
          <p:cNvSpPr>
            <a:spLocks noGrp="1"/>
          </p:cNvSpPr>
          <p:nvPr>
            <p:ph type="title"/>
          </p:nvPr>
        </p:nvSpPr>
        <p:spPr>
          <a:xfrm>
            <a:off x="563369" y="2918699"/>
            <a:ext cx="11081177" cy="1020602"/>
          </a:xfrm>
        </p:spPr>
        <p:txBody>
          <a:bodyPr anchor="ctr"/>
          <a:lstStyle>
            <a:lvl1pPr>
              <a:defRPr sz="3200">
                <a:solidFill>
                  <a:schemeClr val="accent3"/>
                </a:solidFill>
              </a:defRPr>
            </a:lvl1pPr>
          </a:lstStyle>
          <a:p>
            <a:r>
              <a:rPr lang="en-US"/>
              <a:t>Click to edit Master title style</a:t>
            </a:r>
          </a:p>
        </p:txBody>
      </p:sp>
    </p:spTree>
    <p:extLst>
      <p:ext uri="{BB962C8B-B14F-4D97-AF65-F5344CB8AC3E}">
        <p14:creationId xmlns:p14="http://schemas.microsoft.com/office/powerpoint/2010/main" val="2065387972"/>
      </p:ext>
    </p:extLst>
  </p:cSld>
  <p:clrMapOvr>
    <a:masterClrMapping/>
  </p:clrMapOvr>
  <p:transition advClick="0" advTm="20000">
    <p:push dir="u"/>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563369" y="1506067"/>
            <a:ext cx="11081177" cy="2396047"/>
          </a:xfrm>
          <a:prstGeom prst="rect">
            <a:avLst/>
          </a:prstGeom>
        </p:spPr>
        <p:txBody>
          <a:bodyPr/>
          <a:lstStyle>
            <a:lvl1pPr marL="284023" indent="-28402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8733" indent="-274711">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2756" indent="-28402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6250" indent="-223494">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89744" indent="-223494">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3" y="6238878"/>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1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a:xfrm>
            <a:off x="563369" y="473236"/>
            <a:ext cx="11081177" cy="1020602"/>
          </a:xfrm>
        </p:spPr>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838446506"/>
      </p:ext>
    </p:extLst>
  </p:cSld>
  <p:clrMapOvr>
    <a:overrideClrMapping bg1="dk1" tx1="lt1" bg2="dk2" tx2="lt2" accent1="accent1" accent2="accent2" accent3="accent3" accent4="accent4" accent5="accent5" accent6="accent6" hlink="hlink" folHlink="folHlink"/>
  </p:clrMapOvr>
  <p:transition advClick="0" advTm="20000">
    <p:push dir="u"/>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userDrawn="1">
  <p:cSld name="3_Blank">
    <p:bg>
      <p:bgRef idx="1001">
        <a:schemeClr val="bg1"/>
      </p:bgRef>
    </p:bg>
    <p:spTree>
      <p:nvGrpSpPr>
        <p:cNvPr id="1" name=""/>
        <p:cNvGrpSpPr/>
        <p:nvPr/>
      </p:nvGrpSpPr>
      <p:grpSpPr>
        <a:xfrm>
          <a:off x="0" y="0"/>
          <a:ext cx="0" cy="0"/>
          <a:chOff x="0" y="0"/>
          <a:chExt cx="0" cy="0"/>
        </a:xfrm>
      </p:grpSpPr>
      <p:sp>
        <p:nvSpPr>
          <p:cNvPr id="16" name="Picture Placeholder 15">
            <a:extLst>
              <a:ext uri="{FF2B5EF4-FFF2-40B4-BE49-F238E27FC236}">
                <a16:creationId xmlns:a16="http://schemas.microsoft.com/office/drawing/2014/main" id="{BC4DC91B-1DDF-4483-BBE1-10F5A64607BC}"/>
              </a:ext>
            </a:extLst>
          </p:cNvPr>
          <p:cNvSpPr>
            <a:spLocks noGrp="1"/>
          </p:cNvSpPr>
          <p:nvPr>
            <p:ph type="pic" sz="quarter" idx="12"/>
          </p:nvPr>
        </p:nvSpPr>
        <p:spPr>
          <a:xfrm>
            <a:off x="0" y="0"/>
            <a:ext cx="6842760" cy="6858000"/>
          </a:xfrm>
          <a:custGeom>
            <a:avLst/>
            <a:gdLst>
              <a:gd name="connsiteX0" fmla="*/ 0 w 6842760"/>
              <a:gd name="connsiteY0" fmla="*/ 0 h 6858000"/>
              <a:gd name="connsiteX1" fmla="*/ 6842760 w 6842760"/>
              <a:gd name="connsiteY1" fmla="*/ 0 h 6858000"/>
              <a:gd name="connsiteX2" fmla="*/ 5671882 w 6842760"/>
              <a:gd name="connsiteY2" fmla="*/ 6858000 h 6858000"/>
              <a:gd name="connsiteX3" fmla="*/ 0 w 684276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42760" h="6858000">
                <a:moveTo>
                  <a:pt x="0" y="0"/>
                </a:moveTo>
                <a:lnTo>
                  <a:pt x="6842760" y="0"/>
                </a:lnTo>
                <a:lnTo>
                  <a:pt x="5671882" y="6858000"/>
                </a:lnTo>
                <a:lnTo>
                  <a:pt x="0" y="6858000"/>
                </a:lnTo>
                <a:close/>
              </a:path>
            </a:pathLst>
          </a:custGeom>
          <a:solidFill>
            <a:schemeClr val="tx2"/>
          </a:solidFill>
        </p:spPr>
        <p:txBody>
          <a:bodyPr wrap="square">
            <a:noAutofit/>
          </a:bodyPr>
          <a:lstStyle/>
          <a:p>
            <a:endParaRPr lang="en-US"/>
          </a:p>
        </p:txBody>
      </p:sp>
      <p:grpSp>
        <p:nvGrpSpPr>
          <p:cNvPr id="5" name="Group 4">
            <a:extLst>
              <a:ext uri="{FF2B5EF4-FFF2-40B4-BE49-F238E27FC236}">
                <a16:creationId xmlns:a16="http://schemas.microsoft.com/office/drawing/2014/main" id="{F37EEB01-EA62-4484-93ED-FCECFCFFCA78}"/>
              </a:ext>
            </a:extLst>
          </p:cNvPr>
          <p:cNvGrpSpPr/>
          <p:nvPr userDrawn="1"/>
        </p:nvGrpSpPr>
        <p:grpSpPr>
          <a:xfrm>
            <a:off x="436380" y="6430971"/>
            <a:ext cx="11326085" cy="94962"/>
            <a:chOff x="445128" y="6559056"/>
            <a:chExt cx="11553197" cy="96854"/>
          </a:xfrm>
        </p:grpSpPr>
        <p:sp>
          <p:nvSpPr>
            <p:cNvPr id="6" name="TextBox 5">
              <a:extLst>
                <a:ext uri="{FF2B5EF4-FFF2-40B4-BE49-F238E27FC236}">
                  <a16:creationId xmlns:a16="http://schemas.microsoft.com/office/drawing/2014/main" id="{76328436-7F49-4152-89C8-03F31949ECE7}"/>
                </a:ext>
              </a:extLst>
            </p:cNvPr>
            <p:cNvSpPr txBox="1"/>
            <p:nvPr userDrawn="1"/>
          </p:nvSpPr>
          <p:spPr>
            <a:xfrm>
              <a:off x="445128" y="6559056"/>
              <a:ext cx="979453" cy="96854"/>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7" name="Freeform: Shape 6">
              <a:extLst>
                <a:ext uri="{FF2B5EF4-FFF2-40B4-BE49-F238E27FC236}">
                  <a16:creationId xmlns:a16="http://schemas.microsoft.com/office/drawing/2014/main" id="{58B47ADE-367E-4BBD-AA82-62E248813C08}"/>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12" name="Rectangle 11">
            <a:extLst>
              <a:ext uri="{FF2B5EF4-FFF2-40B4-BE49-F238E27FC236}">
                <a16:creationId xmlns:a16="http://schemas.microsoft.com/office/drawing/2014/main" id="{D7910920-42AD-4161-82F8-72DA91965E29}"/>
              </a:ext>
            </a:extLst>
          </p:cNvPr>
          <p:cNvSpPr/>
          <p:nvPr userDrawn="1"/>
        </p:nvSpPr>
        <p:spPr bwMode="auto">
          <a:xfrm>
            <a:off x="5648325" y="0"/>
            <a:ext cx="6543675" cy="6858000"/>
          </a:xfrm>
          <a:custGeom>
            <a:avLst/>
            <a:gdLst>
              <a:gd name="connsiteX0" fmla="*/ 0 w 6543675"/>
              <a:gd name="connsiteY0" fmla="*/ 0 h 6858000"/>
              <a:gd name="connsiteX1" fmla="*/ 6543675 w 6543675"/>
              <a:gd name="connsiteY1" fmla="*/ 0 h 6858000"/>
              <a:gd name="connsiteX2" fmla="*/ 6543675 w 6543675"/>
              <a:gd name="connsiteY2" fmla="*/ 6858000 h 6858000"/>
              <a:gd name="connsiteX3" fmla="*/ 0 w 6543675"/>
              <a:gd name="connsiteY3" fmla="*/ 6858000 h 6858000"/>
              <a:gd name="connsiteX4" fmla="*/ 0 w 6543675"/>
              <a:gd name="connsiteY4" fmla="*/ 0 h 6858000"/>
              <a:gd name="connsiteX0" fmla="*/ 2047875 w 6543675"/>
              <a:gd name="connsiteY0" fmla="*/ 85725 h 6858000"/>
              <a:gd name="connsiteX1" fmla="*/ 6543675 w 6543675"/>
              <a:gd name="connsiteY1" fmla="*/ 0 h 6858000"/>
              <a:gd name="connsiteX2" fmla="*/ 6543675 w 6543675"/>
              <a:gd name="connsiteY2" fmla="*/ 6858000 h 6858000"/>
              <a:gd name="connsiteX3" fmla="*/ 0 w 6543675"/>
              <a:gd name="connsiteY3" fmla="*/ 6858000 h 6858000"/>
              <a:gd name="connsiteX4" fmla="*/ 2047875 w 6543675"/>
              <a:gd name="connsiteY4" fmla="*/ 85725 h 6858000"/>
              <a:gd name="connsiteX0" fmla="*/ 1219200 w 6543675"/>
              <a:gd name="connsiteY0" fmla="*/ 0 h 6858000"/>
              <a:gd name="connsiteX1" fmla="*/ 6543675 w 6543675"/>
              <a:gd name="connsiteY1" fmla="*/ 0 h 6858000"/>
              <a:gd name="connsiteX2" fmla="*/ 6543675 w 6543675"/>
              <a:gd name="connsiteY2" fmla="*/ 6858000 h 6858000"/>
              <a:gd name="connsiteX3" fmla="*/ 0 w 6543675"/>
              <a:gd name="connsiteY3" fmla="*/ 6858000 h 6858000"/>
              <a:gd name="connsiteX4" fmla="*/ 1219200 w 6543675"/>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3675" h="6858000">
                <a:moveTo>
                  <a:pt x="1219200" y="0"/>
                </a:moveTo>
                <a:lnTo>
                  <a:pt x="6543675" y="0"/>
                </a:lnTo>
                <a:lnTo>
                  <a:pt x="6543675" y="6858000"/>
                </a:lnTo>
                <a:lnTo>
                  <a:pt x="0" y="6858000"/>
                </a:lnTo>
                <a:lnTo>
                  <a:pt x="1219200" y="0"/>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 name="Text Placeholder 10">
            <a:extLst>
              <a:ext uri="{FF2B5EF4-FFF2-40B4-BE49-F238E27FC236}">
                <a16:creationId xmlns:a16="http://schemas.microsoft.com/office/drawing/2014/main" id="{A3814E50-0050-42AB-A8CA-DC48E9B12D83}"/>
              </a:ext>
            </a:extLst>
          </p:cNvPr>
          <p:cNvSpPr>
            <a:spLocks noGrp="1"/>
          </p:cNvSpPr>
          <p:nvPr>
            <p:ph type="body" sz="quarter" idx="11"/>
          </p:nvPr>
        </p:nvSpPr>
        <p:spPr>
          <a:xfrm>
            <a:off x="6954838" y="2405063"/>
            <a:ext cx="4872037" cy="1667123"/>
          </a:xfrm>
        </p:spPr>
        <p:txBody>
          <a:bodyPr/>
          <a:lstStyle>
            <a:lvl1pPr>
              <a:defRPr sz="2000">
                <a:latin typeface="+mj-lt"/>
              </a:defRPr>
            </a:lvl1pPr>
            <a:lvl2pPr>
              <a:defRPr sz="1800"/>
            </a:lvl2pPr>
            <a:lvl3pPr>
              <a:spcBef>
                <a:spcPts val="1200"/>
              </a:spcBef>
              <a:spcAft>
                <a:spcPts val="0"/>
              </a:spcAft>
              <a:defRPr b="1"/>
            </a:lvl3pPr>
            <a:lvl4pPr>
              <a:spcBef>
                <a:spcPts val="0"/>
              </a:spcBef>
              <a:spcAft>
                <a:spcPts val="0"/>
              </a:spcAft>
              <a:defRPr sz="1200"/>
            </a:lvl4pPr>
            <a:lvl5pPr>
              <a:spcBef>
                <a:spcPts val="0"/>
              </a:spcBef>
              <a:spcAft>
                <a:spcPts val="0"/>
              </a:spcAft>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4665529"/>
      </p:ext>
    </p:extLst>
  </p:cSld>
  <p:clrMapOvr>
    <a:overrideClrMapping bg1="lt1" tx1="dk1" bg2="lt2" tx2="dk2" accent1="accent1" accent2="accent2" accent3="accent3" accent4="accent4" accent5="accent5" accent6="accent6" hlink="hlink" folHlink="folHlink"/>
  </p:clrMapOvr>
  <p:transition advClick="0" advTm="20000">
    <p:push dir="u"/>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userDrawn="1">
  <p:cSld name="Content">
    <p:spTree>
      <p:nvGrpSpPr>
        <p:cNvPr id="1" name=""/>
        <p:cNvGrpSpPr/>
        <p:nvPr/>
      </p:nvGrpSpPr>
      <p:grpSpPr>
        <a:xfrm>
          <a:off x="0" y="0"/>
          <a:ext cx="0" cy="0"/>
          <a:chOff x="0" y="0"/>
          <a:chExt cx="0" cy="0"/>
        </a:xfrm>
      </p:grpSpPr>
      <p:sp>
        <p:nvSpPr>
          <p:cNvPr id="5" name="Footer Placeholder 6" hidden="1"/>
          <p:cNvSpPr txBox="1">
            <a:spLocks/>
          </p:cNvSpPr>
          <p:nvPr userDrawn="1"/>
        </p:nvSpPr>
        <p:spPr>
          <a:xfrm>
            <a:off x="10529457"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3" name="Title 2">
            <a:extLst>
              <a:ext uri="{FF2B5EF4-FFF2-40B4-BE49-F238E27FC236}">
                <a16:creationId xmlns:a16="http://schemas.microsoft.com/office/drawing/2014/main" id="{E76FA948-653B-4CA7-915C-E0E626C8813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82138601"/>
      </p:ext>
    </p:extLst>
  </p:cSld>
  <p:clrMapOvr>
    <a:overrideClrMapping bg1="dk1" tx1="lt1" bg2="dk2" tx2="lt2" accent1="accent1" accent2="accent2" accent3="accent3" accent4="accent4" accent5="accent5" accent6="accent6" hlink="hlink" folHlink="folHlink"/>
  </p:clrMapOvr>
  <p:transition advClick="0" advTm="20000">
    <p:push dir="u"/>
  </p:transition>
  <p:hf hdr="0"/>
</p:sldLayout>
</file>

<file path=ppt/slideLayouts/slideLayout137.xml><?xml version="1.0" encoding="utf-8"?>
<p:sldLayout xmlns:a="http://schemas.openxmlformats.org/drawingml/2006/main" xmlns:r="http://schemas.openxmlformats.org/officeDocument/2006/relationships" xmlns:p="http://schemas.openxmlformats.org/presentationml/2006/main" userDrawn="1">
  <p:cSld name="1_Title">
    <p:spTree>
      <p:nvGrpSpPr>
        <p:cNvPr id="1" name=""/>
        <p:cNvGrpSpPr/>
        <p:nvPr/>
      </p:nvGrpSpPr>
      <p:grpSpPr>
        <a:xfrm>
          <a:off x="0" y="0"/>
          <a:ext cx="0" cy="0"/>
          <a:chOff x="0" y="0"/>
          <a:chExt cx="0" cy="0"/>
        </a:xfrm>
      </p:grpSpPr>
      <p:sp>
        <p:nvSpPr>
          <p:cNvPr id="2" name="Title 1"/>
          <p:cNvSpPr>
            <a:spLocks noGrp="1"/>
          </p:cNvSpPr>
          <p:nvPr>
            <p:ph type="title"/>
          </p:nvPr>
        </p:nvSpPr>
        <p:spPr>
          <a:xfrm>
            <a:off x="359384" y="90604"/>
            <a:ext cx="11428379" cy="899665"/>
          </a:xfrm>
          <a:prstGeom prst="rect">
            <a:avLst/>
          </a:prstGeom>
        </p:spPr>
        <p:txBody>
          <a:bodyPr anchor="t"/>
          <a:lstStyle>
            <a:lvl1pPr>
              <a:defRPr sz="4000"/>
            </a:lvl1pPr>
          </a:lstStyle>
          <a:p>
            <a:r>
              <a:rPr lang="en-US"/>
              <a:t>Click to edit Master title style</a:t>
            </a:r>
          </a:p>
        </p:txBody>
      </p:sp>
      <p:sp>
        <p:nvSpPr>
          <p:cNvPr id="4" name="Text Placeholder 2"/>
          <p:cNvSpPr>
            <a:spLocks noGrp="1"/>
          </p:cNvSpPr>
          <p:nvPr>
            <p:ph type="body" sz="quarter" idx="11"/>
          </p:nvPr>
        </p:nvSpPr>
        <p:spPr>
          <a:xfrm>
            <a:off x="359384" y="719397"/>
            <a:ext cx="11428379" cy="596144"/>
          </a:xfrm>
          <a:prstGeom prst="rect">
            <a:avLst/>
          </a:prstGeom>
        </p:spPr>
        <p:txBody>
          <a:bodyPr vert="horz" wrap="square" lIns="91440" tIns="45720" rIns="91440" bIns="45720" rtlCol="0" anchor="t">
            <a:noAutofit/>
          </a:bodyPr>
          <a:lstStyle>
            <a:lvl1pPr marL="0" indent="0">
              <a:buFontTx/>
              <a:buNone/>
              <a:defRPr lang="en-US" sz="2600" b="0" cap="none" spc="-100" dirty="0" smtClean="0">
                <a:ln w="3175">
                  <a:noFill/>
                </a:ln>
                <a:solidFill>
                  <a:schemeClr val="accent1"/>
                </a:solidFill>
                <a:effectLst/>
                <a:latin typeface="+mj-lt"/>
                <a:cs typeface="Segoe UI" pitchFamily="34" charset="0"/>
              </a:defRPr>
            </a:lvl1pPr>
            <a:lvl2pPr>
              <a:defRPr lang="en-US" sz="1568" dirty="0" smtClean="0"/>
            </a:lvl2pPr>
            <a:lvl3pPr>
              <a:defRPr lang="en-US" sz="1568" dirty="0" smtClean="0"/>
            </a:lvl3pPr>
            <a:lvl4pPr>
              <a:defRPr lang="en-US" sz="1372" dirty="0" smtClean="0"/>
            </a:lvl4pPr>
            <a:lvl5pPr>
              <a:defRPr lang="en-US" sz="1372" dirty="0"/>
            </a:lvl5pPr>
          </a:lstStyle>
          <a:p>
            <a:pPr lvl="0">
              <a:spcBef>
                <a:spcPct val="0"/>
              </a:spcBef>
              <a:buNone/>
            </a:pPr>
            <a:r>
              <a:rPr lang="en-US"/>
              <a:t>Edit Master text styles</a:t>
            </a:r>
          </a:p>
        </p:txBody>
      </p:sp>
      <p:sp>
        <p:nvSpPr>
          <p:cNvPr id="5" name="Text Placeholder 11"/>
          <p:cNvSpPr>
            <a:spLocks noGrp="1"/>
          </p:cNvSpPr>
          <p:nvPr>
            <p:ph type="body" sz="quarter" idx="13" hasCustomPrompt="1"/>
          </p:nvPr>
        </p:nvSpPr>
        <p:spPr>
          <a:xfrm>
            <a:off x="0" y="6629400"/>
            <a:ext cx="7848600" cy="228600"/>
          </a:xfrm>
          <a:prstGeom prst="rect">
            <a:avLst/>
          </a:prstGeom>
        </p:spPr>
        <p:txBody>
          <a:bodyPr anchor="b"/>
          <a:lstStyle>
            <a:lvl1pPr marL="0" indent="0">
              <a:buNone/>
              <a:defRPr sz="800">
                <a:solidFill>
                  <a:schemeClr val="tx1">
                    <a:lumMod val="50000"/>
                  </a:schemeClr>
                </a:solidFill>
              </a:defRPr>
            </a:lvl1pPr>
          </a:lstStyle>
          <a:p>
            <a:pPr lvl="0"/>
            <a:r>
              <a:rPr lang="en-US" sz="800"/>
              <a:t>Source:</a:t>
            </a:r>
            <a:endParaRPr lang="en-US"/>
          </a:p>
        </p:txBody>
      </p:sp>
      <p:pic>
        <p:nvPicPr>
          <p:cNvPr id="6" name="Picture 5">
            <a:extLst>
              <a:ext uri="{FF2B5EF4-FFF2-40B4-BE49-F238E27FC236}">
                <a16:creationId xmlns:a16="http://schemas.microsoft.com/office/drawing/2014/main" id="{5285E481-306A-4715-9EB9-573CDBFD2FC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10226020" y="6063067"/>
            <a:ext cx="1517768" cy="323565"/>
          </a:xfrm>
          <a:prstGeom prst="rect">
            <a:avLst/>
          </a:prstGeom>
        </p:spPr>
      </p:pic>
    </p:spTree>
    <p:extLst>
      <p:ext uri="{BB962C8B-B14F-4D97-AF65-F5344CB8AC3E}">
        <p14:creationId xmlns:p14="http://schemas.microsoft.com/office/powerpoint/2010/main" val="170360848"/>
      </p:ext>
    </p:extLst>
  </p:cSld>
  <p:clrMapOvr>
    <a:masterClrMapping/>
  </p:clrMapOvr>
  <p:transition advClick="0" advTm="20000">
    <p:push dir="u"/>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F0E4D0-296C-B341-A59A-80044084451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32C2206-5980-DD4F-B1E7-EC8A49D8130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F2D0632-D739-7A42-AC83-45E3AE77C2F1}"/>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14C20F7D-9508-814A-AA63-E29616D5BA44}" type="datetimeFigureOut">
              <a:rPr kumimoji="0" lang="en-US" sz="1800" b="0" i="0" u="none" strike="noStrike" kern="1200" cap="none" spc="0" normalizeH="0" baseline="0" noProof="0" smtClean="0">
                <a:ln>
                  <a:noFill/>
                </a:ln>
                <a:solidFill>
                  <a:srgbClr val="000000"/>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12/15/2020</a:t>
            </a:fld>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 name="Footer Placeholder 4">
            <a:extLst>
              <a:ext uri="{FF2B5EF4-FFF2-40B4-BE49-F238E27FC236}">
                <a16:creationId xmlns:a16="http://schemas.microsoft.com/office/drawing/2014/main" id="{11906416-B20C-3D4A-A7DB-EFD31CB55132}"/>
              </a:ext>
            </a:extLst>
          </p:cNvPr>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 name="Slide Number Placeholder 5">
            <a:extLst>
              <a:ext uri="{FF2B5EF4-FFF2-40B4-BE49-F238E27FC236}">
                <a16:creationId xmlns:a16="http://schemas.microsoft.com/office/drawing/2014/main" id="{B6614F8A-D633-A44C-9183-C5249F93E567}"/>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4030B51-6F0E-5347-A21E-54811C2D8EB9}" type="slidenum">
              <a:rPr kumimoji="0" lang="en-US" sz="1800" b="0" i="0" u="none" strike="noStrike" kern="1200" cap="none" spc="0" normalizeH="0" baseline="0" noProof="0" smtClean="0">
                <a:ln>
                  <a:noFill/>
                </a:ln>
                <a:solidFill>
                  <a:srgbClr val="000000"/>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3814234087"/>
      </p:ext>
    </p:extLst>
  </p:cSld>
  <p:clrMapOvr>
    <a:masterClrMapping/>
  </p:clrMapOvr>
  <p:transition advClick="0" advTm="20000">
    <p:push dir="u"/>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userDrawn="1">
  <p:cSld name="Blank w/ MS logo">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8531310"/>
      </p:ext>
    </p:extLst>
  </p:cSld>
  <p:clrMapOvr>
    <a:masterClrMapping/>
  </p:clrMapOvr>
  <p:transition advClick="0" advTm="20000">
    <p:push dir="u"/>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losing slide 2">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prstGeom prst="rect">
            <a:avLst/>
          </a:prstGeom>
          <a:noFill/>
        </p:spPr>
        <p:txBody>
          <a:bodyPr lIns="0" tIns="0" rIns="0" bIns="0" anchor="t" anchorCtr="0"/>
          <a:lstStyle>
            <a:lvl1pPr>
              <a:lnSpc>
                <a:spcPct val="100000"/>
              </a:lnSpc>
              <a:spcAft>
                <a:spcPts val="1274"/>
              </a:spcAft>
              <a:defRPr sz="2600" spc="-49" baseline="0">
                <a:gradFill>
                  <a:gsLst>
                    <a:gs pos="0">
                      <a:schemeClr val="bg1"/>
                    </a:gs>
                    <a:gs pos="100000">
                      <a:schemeClr val="bg1"/>
                    </a:gs>
                  </a:gsLst>
                  <a:lin ang="5400000" scaled="1"/>
                </a:gra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gradFill>
                  <a:gsLst>
                    <a:gs pos="0">
                      <a:schemeClr val="bg1"/>
                    </a:gs>
                    <a:gs pos="100000">
                      <a:schemeClr val="bg1"/>
                    </a:gs>
                  </a:gsLst>
                  <a:lin ang="5400000" scaled="1"/>
                </a:gra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10902241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0.xml><?xml version="1.0" encoding="utf-8"?>
<p:sldLayout xmlns:a="http://schemas.openxmlformats.org/drawingml/2006/main" xmlns:r="http://schemas.openxmlformats.org/officeDocument/2006/relationships" xmlns:p="http://schemas.openxmlformats.org/presentationml/2006/main" userDrawn="1">
  <p:cSld name="6_Title Only">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9710EC2-6A68-463B-9601-EFAF4C81F8F7}"/>
              </a:ext>
            </a:extLst>
          </p:cNvPr>
          <p:cNvSpPr>
            <a:spLocks noGrp="1"/>
          </p:cNvSpPr>
          <p:nvPr>
            <p:ph type="body" sz="quarter" idx="10"/>
          </p:nvPr>
        </p:nvSpPr>
        <p:spPr>
          <a:xfrm>
            <a:off x="295656" y="1436689"/>
            <a:ext cx="4419600" cy="2226763"/>
          </a:xfrm>
        </p:spPr>
        <p:txBody>
          <a:bodyPr/>
          <a:lstStyle>
            <a:lvl4pPr>
              <a:spcBef>
                <a:spcPts val="1800"/>
              </a:spcBef>
              <a:spcAft>
                <a:spcPts val="300"/>
              </a:spcAft>
              <a:defRPr/>
            </a:lvl4pPr>
            <a:lvl5pPr>
              <a:spcBef>
                <a:spcPts val="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70E5AF37-33A2-4C2D-B901-0F93741589D1}"/>
              </a:ext>
            </a:extLst>
          </p:cNvPr>
          <p:cNvSpPr>
            <a:spLocks noGrp="1"/>
          </p:cNvSpPr>
          <p:nvPr>
            <p:ph type="title"/>
          </p:nvPr>
        </p:nvSpPr>
        <p:spPr>
          <a:xfrm>
            <a:off x="295656" y="457200"/>
            <a:ext cx="5946394" cy="553998"/>
          </a:xfrm>
        </p:spPr>
        <p:txBody>
          <a:bodyPr/>
          <a:lstStyle/>
          <a:p>
            <a:r>
              <a:rPr lang="en-US"/>
              <a:t>Click to edit Master title style</a:t>
            </a:r>
          </a:p>
        </p:txBody>
      </p:sp>
    </p:spTree>
    <p:extLst>
      <p:ext uri="{BB962C8B-B14F-4D97-AF65-F5344CB8AC3E}">
        <p14:creationId xmlns:p14="http://schemas.microsoft.com/office/powerpoint/2010/main" val="266263306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userDrawn="1">
  <p:cSld name="9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hasCustomPrompt="1"/>
          </p:nvPr>
        </p:nvSpPr>
        <p:spPr>
          <a:xfrm>
            <a:off x="275590" y="2481944"/>
            <a:ext cx="4389120" cy="553998"/>
          </a:xfrm>
        </p:spPr>
        <p:txBody>
          <a:bodyPr/>
          <a:lstStyle/>
          <a:p>
            <a:r>
              <a:rPr lang="en-US"/>
              <a:t>Click to edit title style</a:t>
            </a:r>
          </a:p>
        </p:txBody>
      </p:sp>
      <p:sp>
        <p:nvSpPr>
          <p:cNvPr id="4" name="Text Placeholder 3">
            <a:extLst>
              <a:ext uri="{FF2B5EF4-FFF2-40B4-BE49-F238E27FC236}">
                <a16:creationId xmlns:a16="http://schemas.microsoft.com/office/drawing/2014/main" id="{A56EC57A-D64A-4EC0-9CB5-6E4980517E21}"/>
              </a:ext>
            </a:extLst>
          </p:cNvPr>
          <p:cNvSpPr>
            <a:spLocks noGrp="1"/>
          </p:cNvSpPr>
          <p:nvPr>
            <p:ph type="body" sz="quarter" idx="10"/>
          </p:nvPr>
        </p:nvSpPr>
        <p:spPr>
          <a:xfrm>
            <a:off x="271528" y="2974387"/>
            <a:ext cx="4389120" cy="307777"/>
          </a:xfrm>
        </p:spPr>
        <p:txBody>
          <a:bodyPr/>
          <a:lstStyle>
            <a:lvl1pPr>
              <a:defRPr lang="en-US" sz="2000" b="0" kern="1200" cap="none" spc="-50" baseline="0" dirty="0" smtClean="0">
                <a:ln w="3175">
                  <a:noFill/>
                </a:ln>
                <a:solidFill>
                  <a:schemeClr val="accent1"/>
                </a:solidFill>
                <a:effectLst/>
                <a:latin typeface="+mj-lt"/>
                <a:ea typeface="+mn-ea"/>
                <a:cs typeface="Segoe UI" pitchFamily="34" charset="0"/>
              </a:defRPr>
            </a:lvl1pPr>
          </a:lstStyle>
          <a:p>
            <a:pPr lvl="0"/>
            <a:r>
              <a:rPr lang="en-US"/>
              <a:t>Click to edit Master text styles</a:t>
            </a:r>
          </a:p>
        </p:txBody>
      </p:sp>
      <p:sp>
        <p:nvSpPr>
          <p:cNvPr id="3" name="Rectangle 2">
            <a:extLst>
              <a:ext uri="{FF2B5EF4-FFF2-40B4-BE49-F238E27FC236}">
                <a16:creationId xmlns:a16="http://schemas.microsoft.com/office/drawing/2014/main" id="{FE8FCA42-04A0-4C9D-886A-5082B4241654}"/>
              </a:ext>
            </a:extLst>
          </p:cNvPr>
          <p:cNvSpPr/>
          <p:nvPr userDrawn="1"/>
        </p:nvSpPr>
        <p:spPr bwMode="auto">
          <a:xfrm>
            <a:off x="5299075" y="0"/>
            <a:ext cx="6990896"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21544890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1_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320082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Title &amp; Content w/Bullets">
    <p:spTree>
      <p:nvGrpSpPr>
        <p:cNvPr id="1" name=""/>
        <p:cNvGrpSpPr/>
        <p:nvPr/>
      </p:nvGrpSpPr>
      <p:grpSpPr>
        <a:xfrm>
          <a:off x="0" y="0"/>
          <a:ext cx="0" cy="0"/>
          <a:chOff x="0" y="0"/>
          <a:chExt cx="0" cy="0"/>
        </a:xfrm>
      </p:grpSpPr>
      <p:sp>
        <p:nvSpPr>
          <p:cNvPr id="7" name="Text Placeholder 6"/>
          <p:cNvSpPr>
            <a:spLocks noGrp="1"/>
          </p:cNvSpPr>
          <p:nvPr>
            <p:ph type="body" sz="quarter" idx="13"/>
          </p:nvPr>
        </p:nvSpPr>
        <p:spPr>
          <a:xfrm>
            <a:off x="519248" y="1447800"/>
            <a:ext cx="11151917" cy="4360863"/>
          </a:xfrm>
        </p:spPr>
        <p:txBody>
          <a:bodyPr/>
          <a:lstStyle>
            <a:lvl1pPr marL="0" indent="0">
              <a:spcBef>
                <a:spcPts val="1200"/>
              </a:spcBef>
              <a:buSzPct val="90000"/>
              <a:buNone/>
              <a:defRPr lang="en-US" sz="32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a:lvl2pPr marL="233363" indent="-233363">
              <a:spcBef>
                <a:spcPts val="600"/>
              </a:spcBef>
              <a:buSzPct val="100000"/>
              <a:buFont typeface="Arial" panose="020B0604020202020204" pitchFamily="34" charset="0"/>
              <a:buChar char="•"/>
              <a:defRPr baseline="0">
                <a:solidFill>
                  <a:schemeClr val="tx1">
                    <a:lumMod val="85000"/>
                    <a:lumOff val="15000"/>
                  </a:schemeClr>
                </a:solidFill>
              </a:defRPr>
            </a:lvl2pPr>
            <a:lvl3pPr marL="461963" indent="-225425">
              <a:spcBef>
                <a:spcPts val="600"/>
              </a:spcBef>
              <a:buSzPct val="75000"/>
              <a:buFont typeface="Courier New" panose="02070309020205020404" pitchFamily="49" charset="0"/>
              <a:buChar char="o"/>
              <a:tabLst>
                <a:tab pos="461963" algn="l"/>
              </a:tabLst>
              <a:defRPr baseline="0">
                <a:solidFill>
                  <a:schemeClr val="tx1">
                    <a:lumMod val="85000"/>
                    <a:lumOff val="15000"/>
                  </a:schemeClr>
                </a:solidFill>
              </a:defRPr>
            </a:lvl3pPr>
            <a:lvl4pPr marL="684213" indent="-231775">
              <a:spcBef>
                <a:spcPts val="600"/>
              </a:spcBef>
              <a:buFont typeface="Wingdings" panose="05000000000000000000" pitchFamily="2" charset="2"/>
              <a:buChar char="§"/>
              <a:defRPr baseline="0">
                <a:solidFill>
                  <a:schemeClr val="tx1">
                    <a:lumMod val="85000"/>
                    <a:lumOff val="15000"/>
                  </a:schemeClr>
                </a:solidFill>
              </a:defRPr>
            </a:lvl4pPr>
            <a:lvl5pPr marL="914400" indent="-225425">
              <a:spcBef>
                <a:spcPts val="600"/>
              </a:spcBef>
              <a:tabLst/>
              <a:defRPr baseline="0">
                <a:solidFill>
                  <a:schemeClr val="tx1">
                    <a:lumMod val="85000"/>
                    <a:lumOff val="1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7"/>
          <p:cNvSpPr>
            <a:spLocks noGrp="1"/>
          </p:cNvSpPr>
          <p:nvPr>
            <p:ph type="title" hasCustomPrompt="1"/>
          </p:nvPr>
        </p:nvSpPr>
        <p:spPr/>
        <p:txBody>
          <a:bodyPr/>
          <a:lstStyle>
            <a:lvl1pPr>
              <a:defRPr>
                <a:solidFill>
                  <a:schemeClr val="tx1">
                    <a:lumMod val="75000"/>
                    <a:lumOff val="25000"/>
                  </a:schemeClr>
                </a:solidFill>
              </a:defRPr>
            </a:lvl1pPr>
          </a:lstStyle>
          <a:p>
            <a:r>
              <a:rPr lang="en-US"/>
              <a:t>Click to edit master title style</a:t>
            </a:r>
          </a:p>
        </p:txBody>
      </p:sp>
    </p:spTree>
    <p:extLst>
      <p:ext uri="{BB962C8B-B14F-4D97-AF65-F5344CB8AC3E}">
        <p14:creationId xmlns:p14="http://schemas.microsoft.com/office/powerpoint/2010/main" val="772614759"/>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89" y="3029995"/>
            <a:ext cx="9630389" cy="1793104"/>
          </a:xfrm>
          <a:noFill/>
        </p:spPr>
        <p:txBody>
          <a:bodyPr lIns="0" tIns="0" rIns="0" bIns="182880" anchor="b" anchorCtr="0"/>
          <a:lstStyle>
            <a:lvl1pPr>
              <a:defRPr sz="4705" strike="noStrike" spc="-49" baseline="0">
                <a:solidFill>
                  <a:schemeClr val="tx2"/>
                </a:solidFill>
              </a:defRPr>
            </a:lvl1pPr>
          </a:lstStyle>
          <a:p>
            <a:r>
              <a:rPr lang="en-US"/>
              <a:t>Microsoft Azure </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1" y="4847660"/>
            <a:ext cx="9602819" cy="745370"/>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30729537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5.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040E1338-B3A1-4512-A400-55C7159A2FA0}" type="datetimeFigureOut">
              <a:rPr lang="en-US" smtClean="0"/>
              <a:t>12/15/2020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B473B2-A3B8-4BBB-87E6-0C9CA8F23B87}" type="slidenum">
              <a:rPr lang="en-US" smtClean="0"/>
              <a:t>‹#›</a:t>
            </a:fld>
            <a:endParaRPr lang="en-US"/>
          </a:p>
        </p:txBody>
      </p:sp>
    </p:spTree>
    <p:extLst>
      <p:ext uri="{BB962C8B-B14F-4D97-AF65-F5344CB8AC3E}">
        <p14:creationId xmlns:p14="http://schemas.microsoft.com/office/powerpoint/2010/main" val="3708599617"/>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5_Title Only">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731735AD-FCBC-479D-A7BD-442097C17D9C}"/>
              </a:ext>
            </a:extLst>
          </p:cNvPr>
          <p:cNvSpPr>
            <a:spLocks noGrp="1"/>
          </p:cNvSpPr>
          <p:nvPr>
            <p:ph type="pic" sz="quarter" idx="12"/>
          </p:nvPr>
        </p:nvSpPr>
        <p:spPr>
          <a:xfrm>
            <a:off x="0" y="0"/>
            <a:ext cx="5564777" cy="6858000"/>
          </a:xfrm>
        </p:spPr>
        <p:txBody>
          <a:bodyPr/>
          <a:lstStyle/>
          <a:p>
            <a:endParaRPr lang="en-US"/>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6161748" y="1136468"/>
            <a:ext cx="5564777" cy="492443"/>
          </a:xfrm>
        </p:spPr>
        <p:txBody>
          <a:bodyPr/>
          <a:lstStyle/>
          <a:p>
            <a:r>
              <a:rPr lang="en-US"/>
              <a:t>Click to edit Master title style</a:t>
            </a:r>
          </a:p>
        </p:txBody>
      </p:sp>
      <p:sp>
        <p:nvSpPr>
          <p:cNvPr id="4" name="Text Placeholder 3">
            <a:extLst>
              <a:ext uri="{FF2B5EF4-FFF2-40B4-BE49-F238E27FC236}">
                <a16:creationId xmlns:a16="http://schemas.microsoft.com/office/drawing/2014/main" id="{2A5C3645-2E10-4751-A30B-3F3346F243D3}"/>
              </a:ext>
            </a:extLst>
          </p:cNvPr>
          <p:cNvSpPr>
            <a:spLocks noGrp="1"/>
          </p:cNvSpPr>
          <p:nvPr>
            <p:ph type="body" sz="quarter" idx="10"/>
          </p:nvPr>
        </p:nvSpPr>
        <p:spPr>
          <a:xfrm>
            <a:off x="6183085" y="2568893"/>
            <a:ext cx="5321300" cy="1031051"/>
          </a:xfrm>
          <a:noFill/>
        </p:spPr>
        <p:txBody>
          <a:bodyPr lIns="0" tIns="0" rIns="0" bIns="0"/>
          <a:lstStyle>
            <a:lvl1pPr marL="0" indent="0">
              <a:buNone/>
              <a:defRPr sz="1600">
                <a:latin typeface="+mj-lt"/>
              </a:defRPr>
            </a:lvl1pPr>
            <a:lvl2pPr marL="0" indent="0">
              <a:buNone/>
              <a:defRPr sz="1200"/>
            </a:lvl2pPr>
            <a:lvl3pPr marL="0" indent="0">
              <a:buNone/>
              <a:defRPr sz="1050"/>
            </a:lvl3pPr>
            <a:lvl4pPr marL="0" indent="0">
              <a:buNone/>
              <a:defRPr sz="1000"/>
            </a:lvl4pPr>
            <a:lvl5pPr marL="0" indent="0">
              <a:buNone/>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a:extLst>
              <a:ext uri="{FF2B5EF4-FFF2-40B4-BE49-F238E27FC236}">
                <a16:creationId xmlns:a16="http://schemas.microsoft.com/office/drawing/2014/main" id="{B0D5915E-7A7B-4AB5-A3A0-8B8EBE9B9E72}"/>
              </a:ext>
            </a:extLst>
          </p:cNvPr>
          <p:cNvSpPr>
            <a:spLocks noGrp="1"/>
          </p:cNvSpPr>
          <p:nvPr>
            <p:ph type="body" sz="quarter" idx="11"/>
          </p:nvPr>
        </p:nvSpPr>
        <p:spPr>
          <a:xfrm>
            <a:off x="6183085" y="3632125"/>
            <a:ext cx="5321300" cy="1480405"/>
          </a:xfrm>
          <a:noFill/>
        </p:spPr>
        <p:txBody>
          <a:bodyPr lIns="0" tIns="0" rIns="0" bIns="0"/>
          <a:lstStyle>
            <a:lvl1pPr marL="0" indent="0">
              <a:spcBef>
                <a:spcPts val="1200"/>
              </a:spcBef>
              <a:spcAft>
                <a:spcPts val="1200"/>
              </a:spcAft>
              <a:buNone/>
              <a:defRPr sz="1600"/>
            </a:lvl1pPr>
            <a:lvl2pPr marL="0" indent="0">
              <a:spcAft>
                <a:spcPts val="600"/>
              </a:spcAft>
              <a:buNone/>
              <a:defRPr sz="1400"/>
            </a:lvl2pPr>
            <a:lvl3pPr marL="0" indent="0">
              <a:spcAft>
                <a:spcPts val="600"/>
              </a:spcAft>
              <a:buNone/>
              <a:defRPr sz="1100"/>
            </a:lvl3pPr>
            <a:lvl4pPr marL="0" indent="0">
              <a:spcAft>
                <a:spcPts val="600"/>
              </a:spcAft>
              <a:buNone/>
              <a:defRPr sz="1050"/>
            </a:lvl4pPr>
            <a:lvl5pPr marL="0" indent="0">
              <a:spcAft>
                <a:spcPts val="600"/>
              </a:spcAft>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5592695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Title_Only">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EB02DB04-0C1C-8C49-B65E-A9668E39A9C7}"/>
              </a:ext>
            </a:extLst>
          </p:cNvPr>
          <p:cNvSpPr>
            <a:spLocks noGrp="1"/>
          </p:cNvSpPr>
          <p:nvPr>
            <p:ph type="sldNum" sz="quarter" idx="11"/>
          </p:nvPr>
        </p:nvSpPr>
        <p:spPr/>
        <p:txBody>
          <a:bodyPr/>
          <a:lstStyle/>
          <a:p>
            <a:fld id="{0541B41A-6D4F-462D-87D1-EABE0970B877}" type="slidenum">
              <a:rPr lang="en-US" smtClean="0"/>
              <a:t>‹#›</a:t>
            </a:fld>
            <a:endParaRPr lang="en-US"/>
          </a:p>
        </p:txBody>
      </p:sp>
      <p:sp>
        <p:nvSpPr>
          <p:cNvPr id="9" name="Title 8">
            <a:extLst>
              <a:ext uri="{FF2B5EF4-FFF2-40B4-BE49-F238E27FC236}">
                <a16:creationId xmlns:a16="http://schemas.microsoft.com/office/drawing/2014/main" id="{98341DC2-F80D-BD4F-90EE-4B809029C2D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1240679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userDrawn="1">
  <p:cSld name="1_Title slide 4">
    <p:bg>
      <p:bgRef idx="1001">
        <a:schemeClr val="bg1"/>
      </p:bgRef>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800" strike="noStrike" spc="-49" baseline="0">
                <a:gradFill>
                  <a:gsLst>
                    <a:gs pos="0">
                      <a:schemeClr val="tx1"/>
                    </a:gs>
                    <a:gs pos="100000">
                      <a:schemeClr val="tx1"/>
                    </a:gs>
                  </a:gsLst>
                  <a:lin ang="5400000" scaled="1"/>
                </a:gradFill>
              </a:defRPr>
            </a:lvl1pPr>
          </a:lstStyle>
          <a:p>
            <a:r>
              <a:rPr lang="en-US" dirty="0"/>
              <a:t>Azure presentation</a:t>
            </a:r>
            <a:br>
              <a:rPr lang="en-US" dirty="0"/>
            </a:br>
            <a:r>
              <a:rPr lang="en-US" dirty="0"/>
              <a:t>title or event name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42466" y="4350114"/>
            <a:ext cx="5413394" cy="738664"/>
          </a:xfrm>
          <a:prstGeom prst="rect">
            <a:avLst/>
          </a:prstGeom>
        </p:spPr>
        <p:txBody>
          <a:bodyPr/>
          <a:lstStyle>
            <a:lvl1pPr>
              <a:defRPr sz="1800">
                <a:gradFill>
                  <a:gsLst>
                    <a:gs pos="0">
                      <a:schemeClr val="tx1"/>
                    </a:gs>
                    <a:gs pos="100000">
                      <a:schemeClr val="tx1"/>
                    </a:gs>
                  </a:gsLst>
                  <a:lin ang="5400000" scaled="1"/>
                </a:gra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pic>
        <p:nvPicPr>
          <p:cNvPr id="3" name="Graphic 2">
            <a:extLst>
              <a:ext uri="{FF2B5EF4-FFF2-40B4-BE49-F238E27FC236}">
                <a16:creationId xmlns:a16="http://schemas.microsoft.com/office/drawing/2014/main" id="{1C72F549-D702-43CE-9A08-53F050C02A8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968919" y="1264778"/>
            <a:ext cx="4328444" cy="4328444"/>
          </a:xfrm>
          <a:prstGeom prst="rect">
            <a:avLst/>
          </a:prstGeom>
        </p:spPr>
      </p:pic>
      <p:pic>
        <p:nvPicPr>
          <p:cNvPr id="6" name="Picture 5">
            <a:extLst>
              <a:ext uri="{FF2B5EF4-FFF2-40B4-BE49-F238E27FC236}">
                <a16:creationId xmlns:a16="http://schemas.microsoft.com/office/drawing/2014/main" id="{147E6A67-A2F4-C140-90A6-4923CDAD3C6C}"/>
              </a:ext>
            </a:extLst>
          </p:cNvPr>
          <p:cNvPicPr>
            <a:picLocks noChangeAspect="1"/>
          </p:cNvPicPr>
          <p:nvPr userDrawn="1"/>
        </p:nvPicPr>
        <p:blipFill>
          <a:blip r:embed="rId4"/>
          <a:srcRect/>
          <a:stretch/>
        </p:blipFill>
        <p:spPr>
          <a:xfrm>
            <a:off x="243219" y="257743"/>
            <a:ext cx="1716045" cy="565874"/>
          </a:xfrm>
          <a:prstGeom prst="rect">
            <a:avLst/>
          </a:prstGeom>
        </p:spPr>
      </p:pic>
      <p:sp>
        <p:nvSpPr>
          <p:cNvPr id="4" name="Content Placeholder 3">
            <a:extLst>
              <a:ext uri="{FF2B5EF4-FFF2-40B4-BE49-F238E27FC236}">
                <a16:creationId xmlns:a16="http://schemas.microsoft.com/office/drawing/2014/main" id="{DB101622-7119-4B18-AA44-8ED37798476D}"/>
              </a:ext>
            </a:extLst>
          </p:cNvPr>
          <p:cNvSpPr>
            <a:spLocks noGrp="1"/>
          </p:cNvSpPr>
          <p:nvPr>
            <p:ph sz="quarter" idx="16"/>
          </p:nvPr>
        </p:nvSpPr>
        <p:spPr>
          <a:xfrm>
            <a:off x="7261225" y="2759075"/>
            <a:ext cx="914400" cy="91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117515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userDrawn="1">
  <p:cSld name="Table of Contents">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a:prstGeom prst="rect">
            <a:avLst/>
          </a:prstGeom>
        </p:spPr>
        <p:txBody>
          <a:bodyPr lIns="0" tIns="0" rIns="0" bIns="0"/>
          <a:lstStyle>
            <a:lvl1pPr>
              <a:defRPr sz="1800" spc="0" baseline="0">
                <a:gradFill>
                  <a:gsLst>
                    <a:gs pos="0">
                      <a:schemeClr val="tx1"/>
                    </a:gs>
                    <a:gs pos="100000">
                      <a:schemeClr val="tx1"/>
                    </a:gs>
                  </a:gsLst>
                  <a:lin ang="5400000" scaled="1"/>
                </a:gradFill>
              </a:defRPr>
            </a:lvl1pPr>
          </a:lstStyle>
          <a:p>
            <a:r>
              <a:rPr lang="en-US" dirty="0"/>
              <a:t>Contents</a:t>
            </a:r>
          </a:p>
        </p:txBody>
      </p:sp>
      <p:sp>
        <p:nvSpPr>
          <p:cNvPr id="4" name="Text Placeholder 3"/>
          <p:cNvSpPr>
            <a:spLocks noGrp="1"/>
          </p:cNvSpPr>
          <p:nvPr>
            <p:ph type="body" sz="quarter" idx="10" hasCustomPrompt="1"/>
          </p:nvPr>
        </p:nvSpPr>
        <p:spPr>
          <a:xfrm>
            <a:off x="6229843" y="1168943"/>
            <a:ext cx="547437" cy="3786998"/>
          </a:xfrm>
          <a:prstGeom prst="rect">
            <a:avLst/>
          </a:prstGeom>
        </p:spPr>
        <p:txBody>
          <a:bodyPr wrap="square" lIns="0" tIns="0" rIns="0" bIns="0">
            <a:noAutofit/>
          </a:bodyPr>
          <a:lstStyle>
            <a:lvl1pPr marL="0" indent="0" defTabSz="507330">
              <a:spcAft>
                <a:spcPts val="490"/>
              </a:spcAft>
              <a:buNone/>
              <a:defRPr sz="1800" spc="0" baseline="0">
                <a:gradFill>
                  <a:gsLst>
                    <a:gs pos="0">
                      <a:schemeClr val="tx2"/>
                    </a:gs>
                    <a:gs pos="100000">
                      <a:schemeClr val="tx2"/>
                    </a:gs>
                  </a:gsLst>
                  <a:lin ang="5400000" scaled="1"/>
                </a:gra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dirty="0"/>
              <a:t>##</a:t>
            </a:r>
            <a:br>
              <a:rPr lang="en-US" dirty="0"/>
            </a:br>
            <a:r>
              <a:rPr lang="en-US" dirty="0"/>
              <a:t>##</a:t>
            </a:r>
            <a:br>
              <a:rPr lang="en-US" dirty="0"/>
            </a:br>
            <a:r>
              <a:rPr lang="en-US" dirty="0"/>
              <a:t>##</a:t>
            </a:r>
            <a:br>
              <a:rPr lang="en-US" dirty="0"/>
            </a:br>
            <a:r>
              <a:rPr lang="en-US" dirty="0"/>
              <a:t>##</a:t>
            </a:r>
            <a:br>
              <a:rPr lang="en-US" dirty="0"/>
            </a:br>
            <a:r>
              <a:rPr lang="en-US" dirty="0"/>
              <a:t>##</a:t>
            </a:r>
          </a:p>
        </p:txBody>
      </p:sp>
      <p:sp>
        <p:nvSpPr>
          <p:cNvPr id="11" name="Text Placeholder 3">
            <a:extLst>
              <a:ext uri="{FF2B5EF4-FFF2-40B4-BE49-F238E27FC236}">
                <a16:creationId xmlns:a16="http://schemas.microsoft.com/office/drawing/2014/main" id="{FF941B29-79EC-DD49-A767-757BAE16FCDB}"/>
              </a:ext>
            </a:extLst>
          </p:cNvPr>
          <p:cNvSpPr>
            <a:spLocks noGrp="1"/>
          </p:cNvSpPr>
          <p:nvPr>
            <p:ph type="body" sz="quarter" idx="11" hasCustomPrompt="1"/>
          </p:nvPr>
        </p:nvSpPr>
        <p:spPr>
          <a:xfrm>
            <a:off x="6777280" y="1168942"/>
            <a:ext cx="3290380" cy="3786998"/>
          </a:xfrm>
          <a:prstGeom prst="rect">
            <a:avLst/>
          </a:prstGeom>
        </p:spPr>
        <p:txBody>
          <a:bodyPr wrap="square" lIns="0" tIns="0" rIns="0" bIns="0">
            <a:noAutofit/>
          </a:bodyPr>
          <a:lstStyle>
            <a:lvl1pPr marL="0" indent="0" defTabSz="507330">
              <a:spcAft>
                <a:spcPts val="490"/>
              </a:spcAft>
              <a:buNone/>
              <a:defRPr sz="1800" spc="0" baseline="0">
                <a:gradFill>
                  <a:gsLst>
                    <a:gs pos="0">
                      <a:schemeClr val="tx1"/>
                    </a:gs>
                    <a:gs pos="100000">
                      <a:schemeClr val="tx1"/>
                    </a:gs>
                  </a:gsLst>
                  <a:lin ang="5400000" scaled="1"/>
                </a:gra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dirty="0"/>
              <a:t>Section Title</a:t>
            </a:r>
            <a:br>
              <a:rPr lang="en-US" dirty="0"/>
            </a:br>
            <a:r>
              <a:rPr lang="en-US" dirty="0"/>
              <a:t>Section Title</a:t>
            </a:r>
            <a:br>
              <a:rPr lang="en-US" dirty="0"/>
            </a:br>
            <a:r>
              <a:rPr lang="en-US" dirty="0"/>
              <a:t>Section Title</a:t>
            </a:r>
            <a:br>
              <a:rPr lang="en-US" dirty="0"/>
            </a:br>
            <a:r>
              <a:rPr lang="en-US" dirty="0"/>
              <a:t>Section Title</a:t>
            </a:r>
            <a:br>
              <a:rPr lang="en-US" dirty="0"/>
            </a:br>
            <a:r>
              <a:rPr lang="en-US" dirty="0"/>
              <a:t>Section Title</a:t>
            </a:r>
          </a:p>
        </p:txBody>
      </p:sp>
    </p:spTree>
    <p:extLst>
      <p:ext uri="{BB962C8B-B14F-4D97-AF65-F5344CB8AC3E}">
        <p14:creationId xmlns:p14="http://schemas.microsoft.com/office/powerpoint/2010/main" val="193781287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0526475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3200">
                <a:gradFill>
                  <a:gsLst>
                    <a:gs pos="0">
                      <a:schemeClr val="tx1"/>
                    </a:gs>
                    <a:gs pos="100000">
                      <a:schemeClr val="tx1"/>
                    </a:gs>
                  </a:gsLst>
                  <a:lin ang="5400000" scaled="1"/>
                </a:gradFill>
              </a:defRPr>
            </a:lvl1pPr>
          </a:lstStyle>
          <a:p>
            <a:r>
              <a:rPr lang="en-US" dirty="0"/>
              <a:t>Table styling</a:t>
            </a:r>
          </a:p>
        </p:txBody>
      </p:sp>
      <p:sp>
        <p:nvSpPr>
          <p:cNvPr id="4" name="Table Placeholder 3"/>
          <p:cNvSpPr>
            <a:spLocks noGrp="1"/>
          </p:cNvSpPr>
          <p:nvPr>
            <p:ph type="tbl" sz="quarter" idx="10"/>
          </p:nvPr>
        </p:nvSpPr>
        <p:spPr>
          <a:xfrm>
            <a:off x="455995" y="2158885"/>
            <a:ext cx="11306469" cy="4078687"/>
          </a:xfrm>
          <a:prstGeom prst="rect">
            <a:avLst/>
          </a:prstGeom>
        </p:spPr>
        <p:txBody>
          <a:bodyPr anchor="ctr" anchorCtr="0">
            <a:noAutofit/>
          </a:bodyPr>
          <a:lstStyle>
            <a:lvl1pPr algn="ctr">
              <a:defRPr>
                <a:gradFill>
                  <a:gsLst>
                    <a:gs pos="0">
                      <a:schemeClr val="tx1"/>
                    </a:gs>
                    <a:gs pos="100000">
                      <a:schemeClr val="tx1"/>
                    </a:gs>
                  </a:gsLst>
                  <a:lin ang="5400000" scaled="1"/>
                </a:gradFill>
              </a:defRPr>
            </a:lvl1pPr>
          </a:lstStyle>
          <a:p>
            <a:r>
              <a:rPr lang="en-US"/>
              <a:t>Click icon to add table</a:t>
            </a:r>
          </a:p>
        </p:txBody>
      </p:sp>
      <p:sp>
        <p:nvSpPr>
          <p:cNvPr id="10" name="Text Box 3">
            <a:extLst>
              <a:ext uri="{FF2B5EF4-FFF2-40B4-BE49-F238E27FC236}">
                <a16:creationId xmlns:a16="http://schemas.microsoft.com/office/drawing/2014/main" id="{AD9F5927-827C-2E4D-8781-07CF39C27494}"/>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3409264947"/>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3200" strike="noStrike">
                <a:gradFill>
                  <a:gsLst>
                    <a:gs pos="0">
                      <a:schemeClr val="tx1"/>
                    </a:gs>
                    <a:gs pos="100000">
                      <a:schemeClr val="tx1"/>
                    </a:gs>
                  </a:gsLst>
                  <a:lin ang="5400000" scaled="1"/>
                </a:gradFill>
              </a:defRPr>
            </a:lvl1pPr>
          </a:lstStyle>
          <a:p>
            <a:r>
              <a:rPr lang="en-US"/>
              <a:t>Title</a:t>
            </a:r>
          </a:p>
        </p:txBody>
      </p:sp>
    </p:spTree>
    <p:extLst>
      <p:ext uri="{BB962C8B-B14F-4D97-AF65-F5344CB8AC3E}">
        <p14:creationId xmlns:p14="http://schemas.microsoft.com/office/powerpoint/2010/main" val="3714624290"/>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3200">
                <a:gradFill>
                  <a:gsLst>
                    <a:gs pos="0">
                      <a:schemeClr val="tx1"/>
                    </a:gs>
                    <a:gs pos="100000">
                      <a:schemeClr val="tx1"/>
                    </a:gs>
                  </a:gsLst>
                  <a:lin ang="5400000" scaled="1"/>
                </a:gradFill>
              </a:defRPr>
            </a:lvl1pPr>
          </a:lstStyle>
          <a:p>
            <a:r>
              <a:rPr lang="en-US" dirty="0"/>
              <a:t>Text option 2: two columns copy heavy</a:t>
            </a:r>
          </a:p>
        </p:txBody>
      </p:sp>
      <p:sp>
        <p:nvSpPr>
          <p:cNvPr id="18" name="Text Placeholder 4">
            <a:extLst>
              <a:ext uri="{FF2B5EF4-FFF2-40B4-BE49-F238E27FC236}">
                <a16:creationId xmlns:a16="http://schemas.microsoft.com/office/drawing/2014/main" id="{82A6E05B-C65A-8C44-AC8B-AA08746E6668}"/>
              </a:ext>
            </a:extLst>
          </p:cNvPr>
          <p:cNvSpPr>
            <a:spLocks noGrp="1"/>
          </p:cNvSpPr>
          <p:nvPr>
            <p:ph type="body" sz="quarter" idx="17" hasCustomPrompt="1"/>
          </p:nvPr>
        </p:nvSpPr>
        <p:spPr>
          <a:xfrm>
            <a:off x="455995"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400" b="0" i="0" spc="0">
                <a:gradFill>
                  <a:gsLst>
                    <a:gs pos="0">
                      <a:schemeClr val="tx1"/>
                    </a:gs>
                    <a:gs pos="100000">
                      <a:schemeClr val="tx1"/>
                    </a:gs>
                  </a:gsLst>
                  <a:lin ang="5400000" scaled="1"/>
                </a:gra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D52482AC-A354-B546-9AAD-B3E028512046}"/>
              </a:ext>
            </a:extLst>
          </p:cNvPr>
          <p:cNvSpPr>
            <a:spLocks noGrp="1"/>
          </p:cNvSpPr>
          <p:nvPr>
            <p:ph type="body" sz="quarter" idx="18" hasCustomPrompt="1"/>
          </p:nvPr>
        </p:nvSpPr>
        <p:spPr>
          <a:xfrm>
            <a:off x="4286809"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400" b="0" i="0" spc="0">
                <a:gradFill>
                  <a:gsLst>
                    <a:gs pos="0">
                      <a:schemeClr val="tx1"/>
                    </a:gs>
                    <a:gs pos="100000">
                      <a:schemeClr val="tx1"/>
                    </a:gs>
                  </a:gsLst>
                  <a:lin ang="5400000" scaled="1"/>
                </a:gra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8" name="Text Placeholder 4">
            <a:extLst>
              <a:ext uri="{FF2B5EF4-FFF2-40B4-BE49-F238E27FC236}">
                <a16:creationId xmlns:a16="http://schemas.microsoft.com/office/drawing/2014/main" id="{CCC8691F-DADE-4D0A-8115-9B3B796034E0}"/>
              </a:ext>
            </a:extLst>
          </p:cNvPr>
          <p:cNvSpPr>
            <a:spLocks noGrp="1"/>
          </p:cNvSpPr>
          <p:nvPr>
            <p:ph type="body" sz="quarter" idx="11" hasCustomPrompt="1"/>
          </p:nvPr>
        </p:nvSpPr>
        <p:spPr>
          <a:xfrm>
            <a:off x="455995" y="2377543"/>
            <a:ext cx="3618381" cy="216206"/>
          </a:xfrm>
          <a:prstGeom prst="rect">
            <a:avLst/>
          </a:prstGeom>
        </p:spPr>
        <p:txBody>
          <a:bodyPr lIns="0" tIns="0" rIns="0" bIns="0"/>
          <a:lstStyle>
            <a:lvl1pPr marL="0" indent="0">
              <a:lnSpc>
                <a:spcPts val="1765"/>
              </a:lnSpc>
              <a:spcBef>
                <a:spcPts val="0"/>
              </a:spcBef>
              <a:spcAft>
                <a:spcPts val="588"/>
              </a:spcAft>
              <a:buNone/>
              <a:defRPr sz="1400" b="0" spc="0" baseline="0">
                <a:gradFill>
                  <a:gsLst>
                    <a:gs pos="0">
                      <a:schemeClr val="tx2"/>
                    </a:gs>
                    <a:gs pos="100000">
                      <a:schemeClr val="tx2"/>
                    </a:gs>
                  </a:gsLst>
                  <a:lin ang="5400000" scaled="1"/>
                </a:gra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9" name="Text Placeholder 4">
            <a:extLst>
              <a:ext uri="{FF2B5EF4-FFF2-40B4-BE49-F238E27FC236}">
                <a16:creationId xmlns:a16="http://schemas.microsoft.com/office/drawing/2014/main" id="{AD57A03F-09DB-4FBF-A5BF-1DE6B7FC0CB5}"/>
              </a:ext>
            </a:extLst>
          </p:cNvPr>
          <p:cNvSpPr>
            <a:spLocks noGrp="1"/>
          </p:cNvSpPr>
          <p:nvPr>
            <p:ph type="body" sz="quarter" idx="19" hasCustomPrompt="1"/>
          </p:nvPr>
        </p:nvSpPr>
        <p:spPr>
          <a:xfrm>
            <a:off x="4286808" y="2377543"/>
            <a:ext cx="3618381" cy="216206"/>
          </a:xfrm>
          <a:prstGeom prst="rect">
            <a:avLst/>
          </a:prstGeom>
        </p:spPr>
        <p:txBody>
          <a:bodyPr lIns="0" tIns="0" rIns="0" bIns="0"/>
          <a:lstStyle>
            <a:lvl1pPr marL="0" indent="0">
              <a:lnSpc>
                <a:spcPts val="1765"/>
              </a:lnSpc>
              <a:spcBef>
                <a:spcPts val="0"/>
              </a:spcBef>
              <a:spcAft>
                <a:spcPts val="588"/>
              </a:spcAft>
              <a:buNone/>
              <a:defRPr sz="1400" b="0" spc="0" baseline="0">
                <a:gradFill>
                  <a:gsLst>
                    <a:gs pos="0">
                      <a:schemeClr val="tx2"/>
                    </a:gs>
                    <a:gs pos="100000">
                      <a:schemeClr val="tx2"/>
                    </a:gs>
                  </a:gsLst>
                  <a:lin ang="5400000" scaled="1"/>
                </a:gra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Tree>
    <p:extLst>
      <p:ext uri="{BB962C8B-B14F-4D97-AF65-F5344CB8AC3E}">
        <p14:creationId xmlns:p14="http://schemas.microsoft.com/office/powerpoint/2010/main" val="1544469094"/>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userDrawn="1">
  <p:cSld name="Title Slide 8">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a:srcRect/>
          <a:stretch/>
        </p:blipFill>
        <p:spPr>
          <a:xfrm>
            <a:off x="429567" y="472516"/>
            <a:ext cx="1333901"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800" strike="noStrike" spc="-49" baseline="0">
                <a:gradFill>
                  <a:gsLst>
                    <a:gs pos="0">
                      <a:schemeClr val="tx1"/>
                    </a:gs>
                    <a:gs pos="100000">
                      <a:schemeClr val="tx1"/>
                    </a:gs>
                  </a:gsLst>
                  <a:lin ang="5400000" scaled="1"/>
                </a:gra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38664"/>
          </a:xfrm>
          <a:prstGeom prst="rect">
            <a:avLst/>
          </a:prstGeom>
        </p:spPr>
        <p:txBody>
          <a:bodyPr/>
          <a:lstStyle>
            <a:lvl1pPr>
              <a:defRPr sz="1800">
                <a:gradFill>
                  <a:gsLst>
                    <a:gs pos="0">
                      <a:schemeClr val="tx1"/>
                    </a:gs>
                    <a:gs pos="100000">
                      <a:schemeClr val="tx1"/>
                    </a:gs>
                  </a:gsLst>
                  <a:lin ang="5400000" scaled="1"/>
                </a:gra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
        <p:nvSpPr>
          <p:cNvPr id="7" name="Rectangle 6">
            <a:extLst>
              <a:ext uri="{FF2B5EF4-FFF2-40B4-BE49-F238E27FC236}">
                <a16:creationId xmlns:a16="http://schemas.microsoft.com/office/drawing/2014/main" id="{D76228DA-C78B-F44C-94F8-7128E0B2D7A7}"/>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942E84EF-6F95-A646-8F37-FD94FE90797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111901" y="0"/>
            <a:ext cx="6080099" cy="6858000"/>
          </a:xfrm>
          <a:prstGeom prst="rect">
            <a:avLst/>
          </a:prstGeom>
        </p:spPr>
      </p:pic>
    </p:spTree>
    <p:extLst>
      <p:ext uri="{BB962C8B-B14F-4D97-AF65-F5344CB8AC3E}">
        <p14:creationId xmlns:p14="http://schemas.microsoft.com/office/powerpoint/2010/main" val="7494600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3200">
                <a:gradFill>
                  <a:gsLst>
                    <a:gs pos="0">
                      <a:schemeClr val="tx1"/>
                    </a:gs>
                    <a:gs pos="100000">
                      <a:schemeClr val="tx1"/>
                    </a:gs>
                  </a:gsLst>
                  <a:lin ang="5400000" scaled="1"/>
                </a:gra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55995" y="3167817"/>
            <a:ext cx="1693247" cy="442532"/>
          </a:xfrm>
          <a:prstGeom prst="rect">
            <a:avLst/>
          </a:prstGeom>
        </p:spPr>
        <p:txBody>
          <a:bodyPr lIns="0" tIns="0" rIns="0" bIns="0"/>
          <a:lstStyle>
            <a:lvl1pPr marL="0" indent="0">
              <a:lnSpc>
                <a:spcPts val="1765"/>
              </a:lnSpc>
              <a:spcBef>
                <a:spcPts val="882"/>
              </a:spcBef>
              <a:buNone/>
              <a:defRPr lang="en-US" sz="1400" b="0" kern="1200" spc="0" baseline="0" dirty="0">
                <a:gradFill>
                  <a:gsLst>
                    <a:gs pos="0">
                      <a:schemeClr val="tx2"/>
                    </a:gs>
                    <a:gs pos="100000">
                      <a:schemeClr val="tx2"/>
                    </a:gs>
                  </a:gsLst>
                  <a:lin ang="5400000" scaled="1"/>
                </a:gra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14" name="Text Placeholder 4"/>
          <p:cNvSpPr>
            <a:spLocks noGrp="1"/>
          </p:cNvSpPr>
          <p:nvPr>
            <p:ph type="body" sz="quarter" idx="15" hasCustomPrompt="1"/>
          </p:nvPr>
        </p:nvSpPr>
        <p:spPr>
          <a:xfrm>
            <a:off x="2378328"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400" b="0" kern="1200" spc="0" baseline="0" dirty="0" smtClean="0">
                <a:gradFill>
                  <a:gsLst>
                    <a:gs pos="0">
                      <a:schemeClr val="tx2"/>
                    </a:gs>
                    <a:gs pos="100000">
                      <a:schemeClr val="tx2"/>
                    </a:gs>
                  </a:gsLst>
                  <a:lin ang="5400000" scaled="1"/>
                </a:gra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6" name="Text Placeholder 4"/>
          <p:cNvSpPr>
            <a:spLocks noGrp="1"/>
          </p:cNvSpPr>
          <p:nvPr>
            <p:ph type="body" sz="quarter" idx="17" hasCustomPrompt="1"/>
          </p:nvPr>
        </p:nvSpPr>
        <p:spPr>
          <a:xfrm>
            <a:off x="4300662"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400" b="0" kern="1200" spc="0" baseline="0" dirty="0">
                <a:gradFill>
                  <a:gsLst>
                    <a:gs pos="0">
                      <a:schemeClr val="tx2"/>
                    </a:gs>
                    <a:gs pos="100000">
                      <a:schemeClr val="tx2"/>
                    </a:gs>
                  </a:gsLst>
                  <a:lin ang="5400000" scaled="1"/>
                </a:gra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8" name="Text Placeholder 4"/>
          <p:cNvSpPr>
            <a:spLocks noGrp="1"/>
          </p:cNvSpPr>
          <p:nvPr>
            <p:ph type="body" sz="quarter" idx="19" hasCustomPrompt="1"/>
          </p:nvPr>
        </p:nvSpPr>
        <p:spPr>
          <a:xfrm>
            <a:off x="6222995"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400" b="0" kern="1200" spc="0" baseline="0" dirty="0" smtClean="0">
                <a:gradFill>
                  <a:gsLst>
                    <a:gs pos="0">
                      <a:schemeClr val="tx2"/>
                    </a:gs>
                    <a:gs pos="100000">
                      <a:schemeClr val="tx2"/>
                    </a:gs>
                  </a:gsLst>
                  <a:lin ang="5400000" scaled="1"/>
                </a:gra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0" name="Text Placeholder 4"/>
          <p:cNvSpPr>
            <a:spLocks noGrp="1"/>
          </p:cNvSpPr>
          <p:nvPr>
            <p:ph type="body" sz="quarter" idx="21" hasCustomPrompt="1"/>
          </p:nvPr>
        </p:nvSpPr>
        <p:spPr>
          <a:xfrm>
            <a:off x="8145328"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400" b="0" kern="1200" spc="0" baseline="0" dirty="0">
                <a:gradFill>
                  <a:gsLst>
                    <a:gs pos="0">
                      <a:schemeClr val="tx2"/>
                    </a:gs>
                    <a:gs pos="100000">
                      <a:schemeClr val="tx2"/>
                    </a:gs>
                  </a:gsLst>
                  <a:lin ang="5400000" scaled="1"/>
                </a:gra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2" name="Text Placeholder 4"/>
          <p:cNvSpPr>
            <a:spLocks noGrp="1"/>
          </p:cNvSpPr>
          <p:nvPr>
            <p:ph type="body" sz="quarter" idx="23" hasCustomPrompt="1"/>
          </p:nvPr>
        </p:nvSpPr>
        <p:spPr>
          <a:xfrm>
            <a:off x="10067660"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400" b="0" kern="1200" spc="0" baseline="0" dirty="0">
                <a:gradFill>
                  <a:gsLst>
                    <a:gs pos="0">
                      <a:schemeClr val="tx2"/>
                    </a:gs>
                    <a:gs pos="100000">
                      <a:schemeClr val="tx2"/>
                    </a:gs>
                  </a:gsLst>
                  <a:lin ang="5400000" scaled="1"/>
                </a:gra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5" name="Content Placeholder 15"/>
          <p:cNvSpPr>
            <a:spLocks noGrp="1"/>
          </p:cNvSpPr>
          <p:nvPr>
            <p:ph sz="quarter" idx="26" hasCustomPrompt="1"/>
          </p:nvPr>
        </p:nvSpPr>
        <p:spPr>
          <a:xfrm>
            <a:off x="2378328"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6" name="Content Placeholder 15"/>
          <p:cNvSpPr>
            <a:spLocks noGrp="1"/>
          </p:cNvSpPr>
          <p:nvPr>
            <p:ph sz="quarter" idx="27" hasCustomPrompt="1"/>
          </p:nvPr>
        </p:nvSpPr>
        <p:spPr>
          <a:xfrm>
            <a:off x="4300662"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7" name="Content Placeholder 15"/>
          <p:cNvSpPr>
            <a:spLocks noGrp="1"/>
          </p:cNvSpPr>
          <p:nvPr>
            <p:ph sz="quarter" idx="28" hasCustomPrompt="1"/>
          </p:nvPr>
        </p:nvSpPr>
        <p:spPr>
          <a:xfrm>
            <a:off x="6222995"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8" name="Content Placeholder 15"/>
          <p:cNvSpPr>
            <a:spLocks noGrp="1"/>
          </p:cNvSpPr>
          <p:nvPr>
            <p:ph sz="quarter" idx="29" hasCustomPrompt="1"/>
          </p:nvPr>
        </p:nvSpPr>
        <p:spPr>
          <a:xfrm>
            <a:off x="8145328"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9" name="Content Placeholder 15"/>
          <p:cNvSpPr>
            <a:spLocks noGrp="1"/>
          </p:cNvSpPr>
          <p:nvPr>
            <p:ph sz="quarter" idx="30" hasCustomPrompt="1"/>
          </p:nvPr>
        </p:nvSpPr>
        <p:spPr>
          <a:xfrm>
            <a:off x="10067660"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3"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1"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2"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3"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6.</a:t>
            </a:r>
          </a:p>
        </p:txBody>
      </p:sp>
      <p:sp>
        <p:nvSpPr>
          <p:cNvPr id="33" name="Text Box 3">
            <a:extLst>
              <a:ext uri="{FF2B5EF4-FFF2-40B4-BE49-F238E27FC236}">
                <a16:creationId xmlns:a16="http://schemas.microsoft.com/office/drawing/2014/main" id="{75395D73-9049-014E-BEF9-A35587DB4139}"/>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34" name="Text Placeholder 4">
            <a:extLst>
              <a:ext uri="{FF2B5EF4-FFF2-40B4-BE49-F238E27FC236}">
                <a16:creationId xmlns:a16="http://schemas.microsoft.com/office/drawing/2014/main" id="{3CC09D91-3BB7-5C4A-98CF-F87FD6AACD86}"/>
              </a:ext>
            </a:extLst>
          </p:cNvPr>
          <p:cNvSpPr>
            <a:spLocks noGrp="1"/>
          </p:cNvSpPr>
          <p:nvPr>
            <p:ph type="body" sz="quarter" idx="24" hasCustomPrompt="1"/>
          </p:nvPr>
        </p:nvSpPr>
        <p:spPr>
          <a:xfrm>
            <a:off x="454169"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400" b="0" i="0" spc="0">
                <a:gradFill>
                  <a:gsLst>
                    <a:gs pos="0">
                      <a:schemeClr val="tx1"/>
                    </a:gs>
                    <a:gs pos="100000">
                      <a:schemeClr val="tx1"/>
                    </a:gs>
                  </a:gsLst>
                  <a:lin ang="5400000" scaled="1"/>
                </a:gra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5" name="Text Placeholder 4">
            <a:extLst>
              <a:ext uri="{FF2B5EF4-FFF2-40B4-BE49-F238E27FC236}">
                <a16:creationId xmlns:a16="http://schemas.microsoft.com/office/drawing/2014/main" id="{90A489FF-470D-734F-9769-61F47A78897E}"/>
              </a:ext>
            </a:extLst>
          </p:cNvPr>
          <p:cNvSpPr>
            <a:spLocks noGrp="1"/>
          </p:cNvSpPr>
          <p:nvPr>
            <p:ph type="body" sz="quarter" idx="37" hasCustomPrompt="1"/>
          </p:nvPr>
        </p:nvSpPr>
        <p:spPr>
          <a:xfrm>
            <a:off x="2378329"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400" b="0" i="0" spc="0">
                <a:gradFill>
                  <a:gsLst>
                    <a:gs pos="0">
                      <a:schemeClr val="tx1"/>
                    </a:gs>
                    <a:gs pos="100000">
                      <a:schemeClr val="tx1"/>
                    </a:gs>
                  </a:gsLst>
                  <a:lin ang="5400000" scaled="1"/>
                </a:gra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6" name="Text Placeholder 4">
            <a:extLst>
              <a:ext uri="{FF2B5EF4-FFF2-40B4-BE49-F238E27FC236}">
                <a16:creationId xmlns:a16="http://schemas.microsoft.com/office/drawing/2014/main" id="{6F43AC1C-4836-034C-B18E-A886EB0A0954}"/>
              </a:ext>
            </a:extLst>
          </p:cNvPr>
          <p:cNvSpPr>
            <a:spLocks noGrp="1"/>
          </p:cNvSpPr>
          <p:nvPr>
            <p:ph type="body" sz="quarter" idx="38" hasCustomPrompt="1"/>
          </p:nvPr>
        </p:nvSpPr>
        <p:spPr>
          <a:xfrm>
            <a:off x="4300662"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400" b="0" i="0" spc="0">
                <a:gradFill>
                  <a:gsLst>
                    <a:gs pos="0">
                      <a:schemeClr val="tx1"/>
                    </a:gs>
                    <a:gs pos="100000">
                      <a:schemeClr val="tx1"/>
                    </a:gs>
                  </a:gsLst>
                  <a:lin ang="5400000" scaled="1"/>
                </a:gra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2" name="Text Placeholder 4">
            <a:extLst>
              <a:ext uri="{FF2B5EF4-FFF2-40B4-BE49-F238E27FC236}">
                <a16:creationId xmlns:a16="http://schemas.microsoft.com/office/drawing/2014/main" id="{9221C77D-8F08-6C49-9011-B244AD138F0B}"/>
              </a:ext>
            </a:extLst>
          </p:cNvPr>
          <p:cNvSpPr>
            <a:spLocks noGrp="1"/>
          </p:cNvSpPr>
          <p:nvPr>
            <p:ph type="body" sz="quarter" idx="39" hasCustomPrompt="1"/>
          </p:nvPr>
        </p:nvSpPr>
        <p:spPr>
          <a:xfrm>
            <a:off x="6229842"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400" b="0" i="0" spc="0">
                <a:gradFill>
                  <a:gsLst>
                    <a:gs pos="0">
                      <a:schemeClr val="tx1"/>
                    </a:gs>
                    <a:gs pos="100000">
                      <a:schemeClr val="tx1"/>
                    </a:gs>
                  </a:gsLst>
                  <a:lin ang="5400000" scaled="1"/>
                </a:gra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3" name="Text Placeholder 4">
            <a:extLst>
              <a:ext uri="{FF2B5EF4-FFF2-40B4-BE49-F238E27FC236}">
                <a16:creationId xmlns:a16="http://schemas.microsoft.com/office/drawing/2014/main" id="{F3776908-857F-F24D-9AF6-14CF938B5693}"/>
              </a:ext>
            </a:extLst>
          </p:cNvPr>
          <p:cNvSpPr>
            <a:spLocks noGrp="1"/>
          </p:cNvSpPr>
          <p:nvPr>
            <p:ph type="body" sz="quarter" idx="40" hasCustomPrompt="1"/>
          </p:nvPr>
        </p:nvSpPr>
        <p:spPr>
          <a:xfrm>
            <a:off x="8139413"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400" b="0" i="0" spc="0">
                <a:gradFill>
                  <a:gsLst>
                    <a:gs pos="0">
                      <a:schemeClr val="tx1"/>
                    </a:gs>
                    <a:gs pos="100000">
                      <a:schemeClr val="tx1"/>
                    </a:gs>
                  </a:gsLst>
                  <a:lin ang="5400000" scaled="1"/>
                </a:gra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4" name="Text Placeholder 4">
            <a:extLst>
              <a:ext uri="{FF2B5EF4-FFF2-40B4-BE49-F238E27FC236}">
                <a16:creationId xmlns:a16="http://schemas.microsoft.com/office/drawing/2014/main" id="{EFB7F2E6-D12A-0A47-939B-737BAD817601}"/>
              </a:ext>
            </a:extLst>
          </p:cNvPr>
          <p:cNvSpPr>
            <a:spLocks noGrp="1"/>
          </p:cNvSpPr>
          <p:nvPr>
            <p:ph type="body" sz="quarter" idx="41" hasCustomPrompt="1"/>
          </p:nvPr>
        </p:nvSpPr>
        <p:spPr>
          <a:xfrm>
            <a:off x="10044584"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400" b="0" i="0" spc="0">
                <a:gradFill>
                  <a:gsLst>
                    <a:gs pos="0">
                      <a:schemeClr val="tx1"/>
                    </a:gs>
                    <a:gs pos="100000">
                      <a:schemeClr val="tx1"/>
                    </a:gs>
                  </a:gsLst>
                  <a:lin ang="5400000" scaled="1"/>
                </a:gra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1631544723"/>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cSld name="Title (White) -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spTree>
    <p:extLst>
      <p:ext uri="{BB962C8B-B14F-4D97-AF65-F5344CB8AC3E}">
        <p14:creationId xmlns:p14="http://schemas.microsoft.com/office/powerpoint/2010/main" val="1309667035"/>
      </p:ext>
    </p:extLst>
  </p:cSld>
  <p:clrMapOvr>
    <a:masterClrMapping/>
  </p:clrMapOvr>
  <p:transition>
    <p:fade/>
  </p:transition>
  <p:extLst>
    <p:ext uri="{DCECCB84-F9BA-43D5-87BE-67443E8EF086}">
      <p15:sldGuideLst xmlns:p15="http://schemas.microsoft.com/office/powerpoint/2012/main"/>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cSld name="1_Title &amp; 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095685"/>
          </a:xfrm>
        </p:spPr>
        <p:txBody>
          <a:bodyPr/>
          <a:lstStyle>
            <a:lvl1pPr>
              <a:buClr>
                <a:schemeClr val="tx1">
                  <a:lumMod val="50000"/>
                  <a:lumOff val="50000"/>
                </a:schemeClr>
              </a:buClr>
              <a:buSzPct val="100000"/>
              <a:defRPr/>
            </a:lvl1pPr>
            <a:lvl2pPr marL="640080">
              <a:buClr>
                <a:schemeClr val="tx1">
                  <a:lumMod val="50000"/>
                  <a:lumOff val="50000"/>
                </a:schemeClr>
              </a:buClr>
              <a:buSzPct val="100000"/>
              <a:defRPr/>
            </a:lvl2pPr>
            <a:lvl3pPr marL="1097280">
              <a:buClr>
                <a:schemeClr val="tx1">
                  <a:lumMod val="50000"/>
                  <a:lumOff val="50000"/>
                </a:schemeClr>
              </a:buClr>
              <a:buSzPct val="100000"/>
              <a:defRPr/>
            </a:lvl3pPr>
            <a:lvl4pPr>
              <a:buClr>
                <a:schemeClr val="tx1">
                  <a:lumMod val="50000"/>
                  <a:lumOff val="50000"/>
                </a:schemeClr>
              </a:buClr>
              <a:buSzPct val="100000"/>
              <a:defRPr/>
            </a:lvl4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754175584"/>
      </p:ext>
    </p:extLst>
  </p:cSld>
  <p:clrMapOvr>
    <a:masterClrMapping/>
  </p:clrMapOvr>
  <p:transition>
    <p:fade/>
  </p:transition>
  <p:extLst>
    <p:ext uri="{DCECCB84-F9BA-43D5-87BE-67443E8EF086}">
      <p15:sldGuideLst xmlns:p15="http://schemas.microsoft.com/office/powerpoint/2012/main"/>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userDrawn="1">
  <p:cSld name="1_Title Slide 2">
    <p:bg>
      <p:bgPr>
        <a:solidFill>
          <a:schemeClr val="tx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gradFill>
                  <a:gsLst>
                    <a:gs pos="0">
                      <a:schemeClr val="bg1"/>
                    </a:gs>
                    <a:gs pos="100000">
                      <a:schemeClr val="bg1"/>
                    </a:gs>
                  </a:gsLst>
                  <a:lin ang="5400000" scaled="1"/>
                </a:gradFill>
              </a:defRPr>
            </a:lvl1pPr>
          </a:lstStyle>
          <a:p>
            <a:r>
              <a:rPr lang="en-US" dirty="0"/>
              <a:t>Azure presentation title </a:t>
            </a:r>
            <a:br>
              <a:rPr lang="en-US" dirty="0"/>
            </a:br>
            <a:r>
              <a:rPr lang="en-US" dirty="0"/>
              <a:t>or event name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38664"/>
          </a:xfrm>
          <a:prstGeom prst="rect">
            <a:avLst/>
          </a:prstGeom>
        </p:spPr>
        <p:txBody>
          <a:bodyPr/>
          <a:lstStyle>
            <a:lvl1pPr>
              <a:defRPr sz="1800">
                <a:gradFill>
                  <a:gsLst>
                    <a:gs pos="0">
                      <a:schemeClr val="bg1"/>
                    </a:gs>
                    <a:gs pos="100000">
                      <a:schemeClr val="bg1"/>
                    </a:gs>
                  </a:gsLst>
                  <a:lin ang="5400000" scaled="1"/>
                </a:gra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Tree>
    <p:extLst>
      <p:ext uri="{BB962C8B-B14F-4D97-AF65-F5344CB8AC3E}">
        <p14:creationId xmlns:p14="http://schemas.microsoft.com/office/powerpoint/2010/main" val="18814533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8.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466344" y="566928"/>
            <a:ext cx="11530584" cy="832104"/>
          </a:xfrm>
        </p:spPr>
        <p:txBody>
          <a:bodyPr/>
          <a:lstStyle/>
          <a:p>
            <a:r>
              <a:rPr lang="en-US" dirty="0"/>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466344" y="1856232"/>
            <a:ext cx="11457432" cy="1446550"/>
          </a:xfrm>
        </p:spPr>
        <p:txBody>
          <a:bodyPr/>
          <a:lstStyle>
            <a:lvl1pPr>
              <a:defRPr sz="2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0497144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4243467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287F7E11-4D17-48D8-A138-23D57849DF0F}"/>
              </a:ext>
            </a:extLst>
          </p:cNvPr>
          <p:cNvPicPr>
            <a:picLocks noChangeAspect="1"/>
          </p:cNvPicPr>
          <p:nvPr userDrawn="1"/>
        </p:nvPicPr>
        <p:blipFill>
          <a:blip r:embed="rId2"/>
          <a:stretch>
            <a:fillRect/>
          </a:stretch>
        </p:blipFill>
        <p:spPr>
          <a:xfrm>
            <a:off x="293688" y="298375"/>
            <a:ext cx="2622570" cy="867436"/>
          </a:xfrm>
          <a:prstGeom prst="rect">
            <a:avLst/>
          </a:prstGeom>
        </p:spPr>
      </p:pic>
    </p:spTree>
    <p:extLst>
      <p:ext uri="{BB962C8B-B14F-4D97-AF65-F5344CB8AC3E}">
        <p14:creationId xmlns:p14="http://schemas.microsoft.com/office/powerpoint/2010/main" val="861019737"/>
      </p:ext>
    </p:extLst>
  </p:cSld>
  <p:clrMapOvr>
    <a:masterClrMapping/>
  </p:clrMapOvr>
  <p:transition advClick="0" advTm="20000">
    <p:push dir="u"/>
  </p:transition>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gradFill>
                  <a:gsLst>
                    <a:gs pos="0">
                      <a:schemeClr val="tx2"/>
                    </a:gs>
                    <a:gs pos="100000">
                      <a:schemeClr val="tx2"/>
                    </a:gs>
                  </a:gsLst>
                  <a:lin ang="5400000" scaled="1"/>
                </a:gradFill>
              </a:defRPr>
            </a:lvl1pPr>
          </a:lstStyle>
          <a:p>
            <a:r>
              <a:rPr lang="en-US"/>
              <a:t>Azure presentation title </a:t>
            </a:r>
            <a:br>
              <a:rPr lang="en-US"/>
            </a:br>
            <a:r>
              <a:rPr lang="en-US"/>
              <a:t>or event name</a:t>
            </a:r>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42466" y="4350114"/>
            <a:ext cx="9602819" cy="724246"/>
          </a:xfrm>
          <a:prstGeom prst="rect">
            <a:avLst/>
          </a:prstGeom>
        </p:spPr>
        <p:txBody>
          <a:bodyPr/>
          <a:lstStyle>
            <a:lvl1pPr>
              <a:defRPr sz="1765">
                <a:gradFill>
                  <a:gsLst>
                    <a:gs pos="0">
                      <a:schemeClr val="tx1"/>
                    </a:gs>
                    <a:gs pos="100000">
                      <a:schemeClr val="tx1"/>
                    </a:gs>
                  </a:gsLst>
                  <a:lin ang="5400000" scaled="1"/>
                </a:gra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38257683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gradFill>
                  <a:gsLst>
                    <a:gs pos="0">
                      <a:schemeClr val="bg1"/>
                    </a:gs>
                    <a:gs pos="100000">
                      <a:schemeClr val="bg1"/>
                    </a:gs>
                  </a:gsLst>
                  <a:lin ang="5400000" scaled="1"/>
                </a:gradFill>
              </a:defRPr>
            </a:lvl1pPr>
          </a:lstStyle>
          <a:p>
            <a:r>
              <a:rPr lang="en-US"/>
              <a:t>Azure presentation title </a:t>
            </a:r>
            <a:br>
              <a:rPr lang="en-US"/>
            </a:br>
            <a:r>
              <a:rPr lang="en-US"/>
              <a:t>or event name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24246"/>
          </a:xfrm>
          <a:prstGeom prst="rect">
            <a:avLst/>
          </a:prstGeom>
        </p:spPr>
        <p:txBody>
          <a:bodyPr/>
          <a:lstStyle>
            <a:lvl1pPr>
              <a:defRPr sz="1765">
                <a:gradFill>
                  <a:gsLst>
                    <a:gs pos="0">
                      <a:schemeClr val="bg1"/>
                    </a:gs>
                    <a:gs pos="100000">
                      <a:schemeClr val="bg1"/>
                    </a:gs>
                  </a:gsLst>
                  <a:lin ang="5400000" scaled="1"/>
                </a:gra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5358863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gradFill>
                  <a:gsLst>
                    <a:gs pos="0">
                      <a:schemeClr val="bg1"/>
                    </a:gs>
                    <a:gs pos="100000">
                      <a:schemeClr val="bg1"/>
                    </a:gs>
                  </a:gsLst>
                  <a:lin ang="5400000" scaled="1"/>
                </a:gradFill>
              </a:defRPr>
            </a:lvl1pPr>
          </a:lstStyle>
          <a:p>
            <a:r>
              <a:rPr lang="en-US" dirty="0"/>
              <a:t>Azure presentation title </a:t>
            </a:r>
            <a:br>
              <a:rPr lang="en-US" dirty="0"/>
            </a:br>
            <a:r>
              <a:rPr lang="en-US" dirty="0"/>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42466" y="4350114"/>
            <a:ext cx="9602819" cy="738664"/>
          </a:xfrm>
          <a:prstGeom prst="rect">
            <a:avLst/>
          </a:prstGeom>
        </p:spPr>
        <p:txBody>
          <a:bodyPr/>
          <a:lstStyle>
            <a:lvl1pPr>
              <a:defRPr sz="1800">
                <a:gradFill>
                  <a:gsLst>
                    <a:gs pos="0">
                      <a:schemeClr val="bg1"/>
                    </a:gs>
                    <a:gs pos="100000">
                      <a:schemeClr val="bg1"/>
                    </a:gs>
                  </a:gsLst>
                  <a:lin ang="5400000" scaled="1"/>
                </a:gra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Tree>
    <p:extLst>
      <p:ext uri="{BB962C8B-B14F-4D97-AF65-F5344CB8AC3E}">
        <p14:creationId xmlns:p14="http://schemas.microsoft.com/office/powerpoint/2010/main" val="856184045"/>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gradFill>
                  <a:gsLst>
                    <a:gs pos="0">
                      <a:schemeClr val="bg1"/>
                    </a:gs>
                    <a:gs pos="100000">
                      <a:schemeClr val="bg1"/>
                    </a:gs>
                  </a:gsLst>
                  <a:lin ang="5400000" scaled="1"/>
                </a:gradFill>
              </a:defRPr>
            </a:lvl1pPr>
          </a:lstStyle>
          <a:p>
            <a:r>
              <a:rPr lang="en-US"/>
              <a:t>Azure presentation title </a:t>
            </a:r>
            <a:br>
              <a:rPr lang="en-US"/>
            </a:br>
            <a:r>
              <a:rPr lang="en-US"/>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42466" y="4350114"/>
            <a:ext cx="9602819" cy="724246"/>
          </a:xfrm>
          <a:prstGeom prst="rect">
            <a:avLst/>
          </a:prstGeom>
        </p:spPr>
        <p:txBody>
          <a:bodyPr/>
          <a:lstStyle>
            <a:lvl1pPr>
              <a:defRPr sz="1765">
                <a:gradFill>
                  <a:gsLst>
                    <a:gs pos="0">
                      <a:schemeClr val="bg1"/>
                    </a:gs>
                    <a:gs pos="100000">
                      <a:schemeClr val="bg1"/>
                    </a:gs>
                  </a:gsLst>
                  <a:lin ang="5400000" scaled="1"/>
                </a:gra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2447425923"/>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rgbClr val="000000"/>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2" y="2532448"/>
            <a:ext cx="5874751" cy="1793104"/>
          </a:xfrm>
          <a:prstGeom prst="rect">
            <a:avLst/>
          </a:prstGeom>
          <a:noFill/>
        </p:spPr>
        <p:txBody>
          <a:bodyPr lIns="0" tIns="0" rIns="0" bIns="182880" anchor="b" anchorCtr="0"/>
          <a:lstStyle>
            <a:lvl1pPr>
              <a:defRPr sz="4705" strike="noStrike" spc="-49" baseline="0">
                <a:gradFill>
                  <a:gsLst>
                    <a:gs pos="0">
                      <a:schemeClr val="bg1"/>
                    </a:gs>
                    <a:gs pos="100000">
                      <a:schemeClr val="bg1"/>
                    </a:gs>
                  </a:gsLst>
                  <a:lin ang="5400000" scaled="1"/>
                </a:gradFill>
              </a:defRPr>
            </a:lvl1pPr>
          </a:lstStyle>
          <a:p>
            <a:r>
              <a:rPr lang="en-US"/>
              <a:t>Azure presentation title 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42466" y="4350114"/>
            <a:ext cx="5874751" cy="724246"/>
          </a:xfrm>
          <a:prstGeom prst="rect">
            <a:avLst/>
          </a:prstGeom>
        </p:spPr>
        <p:txBody>
          <a:bodyPr/>
          <a:lstStyle>
            <a:lvl1pPr>
              <a:defRPr sz="1765">
                <a:gradFill>
                  <a:gsLst>
                    <a:gs pos="0">
                      <a:schemeClr val="bg1"/>
                    </a:gs>
                    <a:gs pos="100000">
                      <a:schemeClr val="bg1"/>
                    </a:gs>
                  </a:gsLst>
                  <a:lin ang="5400000" scaled="1"/>
                </a:gra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25" name="Picture 24">
            <a:extLst>
              <a:ext uri="{FF2B5EF4-FFF2-40B4-BE49-F238E27FC236}">
                <a16:creationId xmlns:a16="http://schemas.microsoft.com/office/drawing/2014/main" id="{DD6F765C-BA87-4024-A0EA-D44C275128C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
        <p:nvSpPr>
          <p:cNvPr id="28" name="Picture Placeholder 27">
            <a:extLst>
              <a:ext uri="{FF2B5EF4-FFF2-40B4-BE49-F238E27FC236}">
                <a16:creationId xmlns:a16="http://schemas.microsoft.com/office/drawing/2014/main" id="{F115ABEF-D43C-4943-82B6-BC159FC73908}"/>
              </a:ext>
            </a:extLst>
          </p:cNvPr>
          <p:cNvSpPr>
            <a:spLocks noGrp="1"/>
          </p:cNvSpPr>
          <p:nvPr>
            <p:ph type="pic" sz="quarter" idx="16"/>
          </p:nvPr>
        </p:nvSpPr>
        <p:spPr>
          <a:xfrm>
            <a:off x="6161365" y="793822"/>
            <a:ext cx="2096326" cy="1618774"/>
          </a:xfrm>
          <a:solidFill>
            <a:schemeClr val="tx2"/>
          </a:solidFill>
        </p:spPr>
        <p:txBody>
          <a:bodyPr anchor="b" anchorCtr="1">
            <a:noAutofit/>
          </a:bodyPr>
          <a:lstStyle/>
          <a:p>
            <a:endParaRPr lang="en-US"/>
          </a:p>
        </p:txBody>
      </p:sp>
      <p:sp>
        <p:nvSpPr>
          <p:cNvPr id="29" name="Picture Placeholder 27">
            <a:extLst>
              <a:ext uri="{FF2B5EF4-FFF2-40B4-BE49-F238E27FC236}">
                <a16:creationId xmlns:a16="http://schemas.microsoft.com/office/drawing/2014/main" id="{AA47FD53-1E53-4FDE-94A4-B6A5469787D2}"/>
              </a:ext>
            </a:extLst>
          </p:cNvPr>
          <p:cNvSpPr>
            <a:spLocks noGrp="1"/>
          </p:cNvSpPr>
          <p:nvPr>
            <p:ph type="pic" sz="quarter" idx="17"/>
          </p:nvPr>
        </p:nvSpPr>
        <p:spPr>
          <a:xfrm>
            <a:off x="8472758" y="793822"/>
            <a:ext cx="2096326" cy="1618774"/>
          </a:xfrm>
          <a:solidFill>
            <a:schemeClr val="tx2"/>
          </a:solidFill>
        </p:spPr>
        <p:txBody>
          <a:bodyPr anchor="b" anchorCtr="1">
            <a:noAutofit/>
          </a:bodyPr>
          <a:lstStyle/>
          <a:p>
            <a:endParaRPr lang="en-US"/>
          </a:p>
        </p:txBody>
      </p:sp>
      <p:sp>
        <p:nvSpPr>
          <p:cNvPr id="30" name="Picture Placeholder 27">
            <a:extLst>
              <a:ext uri="{FF2B5EF4-FFF2-40B4-BE49-F238E27FC236}">
                <a16:creationId xmlns:a16="http://schemas.microsoft.com/office/drawing/2014/main" id="{E251C08D-157D-49F9-81E7-B96806AE1099}"/>
              </a:ext>
            </a:extLst>
          </p:cNvPr>
          <p:cNvSpPr>
            <a:spLocks noGrp="1"/>
          </p:cNvSpPr>
          <p:nvPr>
            <p:ph type="pic" sz="quarter" idx="18"/>
          </p:nvPr>
        </p:nvSpPr>
        <p:spPr>
          <a:xfrm>
            <a:off x="7203560" y="4460417"/>
            <a:ext cx="2096326" cy="1618774"/>
          </a:xfrm>
          <a:solidFill>
            <a:schemeClr val="tx2"/>
          </a:solidFill>
        </p:spPr>
        <p:txBody>
          <a:bodyPr anchor="b" anchorCtr="1">
            <a:noAutofit/>
          </a:bodyPr>
          <a:lstStyle/>
          <a:p>
            <a:endParaRPr lang="en-US"/>
          </a:p>
        </p:txBody>
      </p:sp>
      <p:sp>
        <p:nvSpPr>
          <p:cNvPr id="31" name="Picture Placeholder 27">
            <a:extLst>
              <a:ext uri="{FF2B5EF4-FFF2-40B4-BE49-F238E27FC236}">
                <a16:creationId xmlns:a16="http://schemas.microsoft.com/office/drawing/2014/main" id="{72A7D44E-978B-43E5-9BC0-A9F9EE7738C9}"/>
              </a:ext>
            </a:extLst>
          </p:cNvPr>
          <p:cNvSpPr>
            <a:spLocks noGrp="1"/>
          </p:cNvSpPr>
          <p:nvPr>
            <p:ph type="pic" sz="quarter" idx="19"/>
          </p:nvPr>
        </p:nvSpPr>
        <p:spPr>
          <a:xfrm>
            <a:off x="9514953" y="4460417"/>
            <a:ext cx="2096326" cy="1618774"/>
          </a:xfrm>
          <a:solidFill>
            <a:schemeClr val="tx2"/>
          </a:solidFill>
        </p:spPr>
        <p:txBody>
          <a:bodyPr anchor="b" anchorCtr="1">
            <a:noAutofit/>
          </a:bodyPr>
          <a:lstStyle/>
          <a:p>
            <a:endParaRPr lang="en-US"/>
          </a:p>
        </p:txBody>
      </p:sp>
      <p:sp>
        <p:nvSpPr>
          <p:cNvPr id="32" name="Picture Placeholder 27">
            <a:extLst>
              <a:ext uri="{FF2B5EF4-FFF2-40B4-BE49-F238E27FC236}">
                <a16:creationId xmlns:a16="http://schemas.microsoft.com/office/drawing/2014/main" id="{FFC800EB-936E-4743-B0BB-27566A34C2D7}"/>
              </a:ext>
            </a:extLst>
          </p:cNvPr>
          <p:cNvSpPr>
            <a:spLocks noGrp="1"/>
          </p:cNvSpPr>
          <p:nvPr>
            <p:ph type="pic" sz="quarter" idx="20"/>
          </p:nvPr>
        </p:nvSpPr>
        <p:spPr>
          <a:xfrm>
            <a:off x="5776786" y="2611744"/>
            <a:ext cx="2096326" cy="1618774"/>
          </a:xfrm>
          <a:solidFill>
            <a:schemeClr val="tx2"/>
          </a:solidFill>
        </p:spPr>
        <p:txBody>
          <a:bodyPr anchor="b" anchorCtr="1">
            <a:noAutofit/>
          </a:bodyPr>
          <a:lstStyle/>
          <a:p>
            <a:endParaRPr lang="en-US"/>
          </a:p>
        </p:txBody>
      </p:sp>
      <p:sp>
        <p:nvSpPr>
          <p:cNvPr id="33" name="Picture Placeholder 27">
            <a:extLst>
              <a:ext uri="{FF2B5EF4-FFF2-40B4-BE49-F238E27FC236}">
                <a16:creationId xmlns:a16="http://schemas.microsoft.com/office/drawing/2014/main" id="{9F092611-3E78-46B1-BA8A-97F767E93167}"/>
              </a:ext>
            </a:extLst>
          </p:cNvPr>
          <p:cNvSpPr>
            <a:spLocks noGrp="1"/>
          </p:cNvSpPr>
          <p:nvPr>
            <p:ph type="pic" sz="quarter" idx="21"/>
          </p:nvPr>
        </p:nvSpPr>
        <p:spPr>
          <a:xfrm>
            <a:off x="8061123" y="2611744"/>
            <a:ext cx="2096326" cy="1618774"/>
          </a:xfrm>
          <a:solidFill>
            <a:schemeClr val="tx2"/>
          </a:solidFill>
        </p:spPr>
        <p:txBody>
          <a:bodyPr anchor="b" anchorCtr="1">
            <a:noAutofit/>
          </a:bodyPr>
          <a:lstStyle/>
          <a:p>
            <a:endParaRPr lang="en-US"/>
          </a:p>
        </p:txBody>
      </p:sp>
      <p:sp>
        <p:nvSpPr>
          <p:cNvPr id="34" name="Picture Placeholder 27">
            <a:extLst>
              <a:ext uri="{FF2B5EF4-FFF2-40B4-BE49-F238E27FC236}">
                <a16:creationId xmlns:a16="http://schemas.microsoft.com/office/drawing/2014/main" id="{CFCBDAA1-18C9-4D7C-B4F2-F169EEF5C655}"/>
              </a:ext>
            </a:extLst>
          </p:cNvPr>
          <p:cNvSpPr>
            <a:spLocks noGrp="1"/>
          </p:cNvSpPr>
          <p:nvPr>
            <p:ph type="pic" sz="quarter" idx="22"/>
          </p:nvPr>
        </p:nvSpPr>
        <p:spPr>
          <a:xfrm>
            <a:off x="10345460" y="2611744"/>
            <a:ext cx="2096326" cy="1618774"/>
          </a:xfrm>
          <a:solidFill>
            <a:schemeClr val="tx2"/>
          </a:solidFill>
        </p:spPr>
        <p:txBody>
          <a:bodyPr anchor="b" anchorCtr="1">
            <a:noAutofit/>
          </a:bodyPr>
          <a:lstStyle/>
          <a:p>
            <a:endParaRPr lang="en-US"/>
          </a:p>
        </p:txBody>
      </p:sp>
    </p:spTree>
    <p:extLst>
      <p:ext uri="{BB962C8B-B14F-4D97-AF65-F5344CB8AC3E}">
        <p14:creationId xmlns:p14="http://schemas.microsoft.com/office/powerpoint/2010/main" val="16266358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750"/>
                                        <p:tgtEl>
                                          <p:spTgt spid="28"/>
                                        </p:tgtEl>
                                      </p:cBhvr>
                                    </p:animEffect>
                                  </p:childTnLst>
                                </p:cTn>
                              </p:par>
                              <p:par>
                                <p:cTn id="8" presetID="42" presetClass="path" presetSubtype="0" decel="100000" fill="hold" grpId="1" nodeType="withEffect">
                                  <p:stCondLst>
                                    <p:cond delay="50"/>
                                  </p:stCondLst>
                                  <p:childTnLst>
                                    <p:animMotion origin="layout" path="M 1.17182E-6 -2.12892E-6 L 0.04353 -2.12892E-6 " pathEditMode="relative" rAng="0" ptsTypes="AA">
                                      <p:cBhvr>
                                        <p:cTn id="9" dur="750" spd="-100000" fill="hold"/>
                                        <p:tgtEl>
                                          <p:spTgt spid="28"/>
                                        </p:tgtEl>
                                        <p:attrNameLst>
                                          <p:attrName>ppt_x</p:attrName>
                                          <p:attrName>ppt_y</p:attrName>
                                        </p:attrNameLst>
                                      </p:cBhvr>
                                      <p:rCtr x="2170" y="0"/>
                                    </p:animMotion>
                                  </p:childTnLst>
                                </p:cTn>
                              </p:par>
                              <p:par>
                                <p:cTn id="10" presetID="10" presetClass="entr" presetSubtype="0" fill="hold" grpId="0" nodeType="withEffect">
                                  <p:stCondLst>
                                    <p:cond delay="15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750"/>
                                        <p:tgtEl>
                                          <p:spTgt spid="29"/>
                                        </p:tgtEl>
                                      </p:cBhvr>
                                    </p:animEffect>
                                  </p:childTnLst>
                                </p:cTn>
                              </p:par>
                              <p:par>
                                <p:cTn id="13" presetID="42" presetClass="path" presetSubtype="0" decel="100000" fill="hold" grpId="1" nodeType="withEffect">
                                  <p:stCondLst>
                                    <p:cond delay="150"/>
                                  </p:stCondLst>
                                  <p:childTnLst>
                                    <p:animMotion origin="layout" path="M 1.17182E-6 -2.12892E-6 L 0.04353 -2.12892E-6 " pathEditMode="relative" rAng="0" ptsTypes="AA">
                                      <p:cBhvr>
                                        <p:cTn id="14" dur="750" spd="-100000" fill="hold"/>
                                        <p:tgtEl>
                                          <p:spTgt spid="29"/>
                                        </p:tgtEl>
                                        <p:attrNameLst>
                                          <p:attrName>ppt_x</p:attrName>
                                          <p:attrName>ppt_y</p:attrName>
                                        </p:attrNameLst>
                                      </p:cBhvr>
                                      <p:rCtr x="2170" y="0"/>
                                    </p:animMotion>
                                  </p:childTnLst>
                                </p:cTn>
                              </p:par>
                              <p:par>
                                <p:cTn id="15" presetID="10" presetClass="entr" presetSubtype="0" fill="hold" grpId="0" nodeType="withEffect">
                                  <p:stCondLst>
                                    <p:cond delay="0"/>
                                  </p:stCondLst>
                                  <p:childTnLst>
                                    <p:set>
                                      <p:cBhvr>
                                        <p:cTn id="16" dur="1" fill="hold">
                                          <p:stCondLst>
                                            <p:cond delay="0"/>
                                          </p:stCondLst>
                                        </p:cTn>
                                        <p:tgtEl>
                                          <p:spTgt spid="32"/>
                                        </p:tgtEl>
                                        <p:attrNameLst>
                                          <p:attrName>style.visibility</p:attrName>
                                        </p:attrNameLst>
                                      </p:cBhvr>
                                      <p:to>
                                        <p:strVal val="visible"/>
                                      </p:to>
                                    </p:set>
                                    <p:animEffect transition="in" filter="fade">
                                      <p:cBhvr>
                                        <p:cTn id="17" dur="750"/>
                                        <p:tgtEl>
                                          <p:spTgt spid="32"/>
                                        </p:tgtEl>
                                      </p:cBhvr>
                                    </p:animEffect>
                                  </p:childTnLst>
                                </p:cTn>
                              </p:par>
                              <p:par>
                                <p:cTn id="18" presetID="42" presetClass="path" presetSubtype="0" decel="100000" fill="hold" grpId="1" nodeType="withEffect">
                                  <p:stCondLst>
                                    <p:cond delay="0"/>
                                  </p:stCondLst>
                                  <p:childTnLst>
                                    <p:animMotion origin="layout" path="M 1.17182E-6 -2.12892E-6 L 0.04353 -2.12892E-6 " pathEditMode="relative" rAng="0" ptsTypes="AA">
                                      <p:cBhvr>
                                        <p:cTn id="19" dur="750" spd="-100000" fill="hold"/>
                                        <p:tgtEl>
                                          <p:spTgt spid="32"/>
                                        </p:tgtEl>
                                        <p:attrNameLst>
                                          <p:attrName>ppt_x</p:attrName>
                                          <p:attrName>ppt_y</p:attrName>
                                        </p:attrNameLst>
                                      </p:cBhvr>
                                      <p:rCtr x="2170" y="0"/>
                                    </p:animMotion>
                                  </p:childTnLst>
                                </p:cTn>
                              </p:par>
                              <p:par>
                                <p:cTn id="20" presetID="10" presetClass="entr" presetSubtype="0" fill="hold" grpId="0" nodeType="withEffect">
                                  <p:stCondLst>
                                    <p:cond delay="150"/>
                                  </p:stCondLst>
                                  <p:childTnLst>
                                    <p:set>
                                      <p:cBhvr>
                                        <p:cTn id="21" dur="1" fill="hold">
                                          <p:stCondLst>
                                            <p:cond delay="0"/>
                                          </p:stCondLst>
                                        </p:cTn>
                                        <p:tgtEl>
                                          <p:spTgt spid="33"/>
                                        </p:tgtEl>
                                        <p:attrNameLst>
                                          <p:attrName>style.visibility</p:attrName>
                                        </p:attrNameLst>
                                      </p:cBhvr>
                                      <p:to>
                                        <p:strVal val="visible"/>
                                      </p:to>
                                    </p:set>
                                    <p:animEffect transition="in" filter="fade">
                                      <p:cBhvr>
                                        <p:cTn id="22" dur="750"/>
                                        <p:tgtEl>
                                          <p:spTgt spid="33"/>
                                        </p:tgtEl>
                                      </p:cBhvr>
                                    </p:animEffect>
                                  </p:childTnLst>
                                </p:cTn>
                              </p:par>
                              <p:par>
                                <p:cTn id="23" presetID="42" presetClass="path" presetSubtype="0" decel="100000" fill="hold" grpId="1" nodeType="withEffect">
                                  <p:stCondLst>
                                    <p:cond delay="150"/>
                                  </p:stCondLst>
                                  <p:childTnLst>
                                    <p:animMotion origin="layout" path="M 1.17182E-6 -2.12892E-6 L 0.04353 -2.12892E-6 " pathEditMode="relative" rAng="0" ptsTypes="AA">
                                      <p:cBhvr>
                                        <p:cTn id="24" dur="750" spd="-100000" fill="hold"/>
                                        <p:tgtEl>
                                          <p:spTgt spid="33"/>
                                        </p:tgtEl>
                                        <p:attrNameLst>
                                          <p:attrName>ppt_x</p:attrName>
                                          <p:attrName>ppt_y</p:attrName>
                                        </p:attrNameLst>
                                      </p:cBhvr>
                                      <p:rCtr x="2170" y="0"/>
                                    </p:animMotion>
                                  </p:childTnLst>
                                </p:cTn>
                              </p:par>
                              <p:par>
                                <p:cTn id="25" presetID="10" presetClass="entr" presetSubtype="0" fill="hold" grpId="0" nodeType="withEffect">
                                  <p:stCondLst>
                                    <p:cond delay="250"/>
                                  </p:stCondLst>
                                  <p:childTnLst>
                                    <p:set>
                                      <p:cBhvr>
                                        <p:cTn id="26" dur="1" fill="hold">
                                          <p:stCondLst>
                                            <p:cond delay="0"/>
                                          </p:stCondLst>
                                        </p:cTn>
                                        <p:tgtEl>
                                          <p:spTgt spid="34"/>
                                        </p:tgtEl>
                                        <p:attrNameLst>
                                          <p:attrName>style.visibility</p:attrName>
                                        </p:attrNameLst>
                                      </p:cBhvr>
                                      <p:to>
                                        <p:strVal val="visible"/>
                                      </p:to>
                                    </p:set>
                                    <p:animEffect transition="in" filter="fade">
                                      <p:cBhvr>
                                        <p:cTn id="27" dur="750"/>
                                        <p:tgtEl>
                                          <p:spTgt spid="34"/>
                                        </p:tgtEl>
                                      </p:cBhvr>
                                    </p:animEffect>
                                  </p:childTnLst>
                                </p:cTn>
                              </p:par>
                              <p:par>
                                <p:cTn id="28" presetID="42" presetClass="path" presetSubtype="0" decel="100000" fill="hold" grpId="1" nodeType="withEffect">
                                  <p:stCondLst>
                                    <p:cond delay="250"/>
                                  </p:stCondLst>
                                  <p:childTnLst>
                                    <p:animMotion origin="layout" path="M 1.17182E-6 -2.12892E-6 L 0.04353 -2.12892E-6 " pathEditMode="relative" rAng="0" ptsTypes="AA">
                                      <p:cBhvr>
                                        <p:cTn id="29" dur="750" spd="-100000" fill="hold"/>
                                        <p:tgtEl>
                                          <p:spTgt spid="34"/>
                                        </p:tgtEl>
                                        <p:attrNameLst>
                                          <p:attrName>ppt_x</p:attrName>
                                          <p:attrName>ppt_y</p:attrName>
                                        </p:attrNameLst>
                                      </p:cBhvr>
                                      <p:rCtr x="2170" y="0"/>
                                    </p:animMotion>
                                  </p:childTnLst>
                                </p:cTn>
                              </p:par>
                              <p:par>
                                <p:cTn id="30" presetID="10" presetClass="entr" presetSubtype="0" fill="hold" grpId="0" nodeType="withEffect">
                                  <p:stCondLst>
                                    <p:cond delay="50"/>
                                  </p:stCondLst>
                                  <p:childTnLst>
                                    <p:set>
                                      <p:cBhvr>
                                        <p:cTn id="31" dur="1" fill="hold">
                                          <p:stCondLst>
                                            <p:cond delay="0"/>
                                          </p:stCondLst>
                                        </p:cTn>
                                        <p:tgtEl>
                                          <p:spTgt spid="30"/>
                                        </p:tgtEl>
                                        <p:attrNameLst>
                                          <p:attrName>style.visibility</p:attrName>
                                        </p:attrNameLst>
                                      </p:cBhvr>
                                      <p:to>
                                        <p:strVal val="visible"/>
                                      </p:to>
                                    </p:set>
                                    <p:animEffect transition="in" filter="fade">
                                      <p:cBhvr>
                                        <p:cTn id="32" dur="750"/>
                                        <p:tgtEl>
                                          <p:spTgt spid="30"/>
                                        </p:tgtEl>
                                      </p:cBhvr>
                                    </p:animEffect>
                                  </p:childTnLst>
                                </p:cTn>
                              </p:par>
                              <p:par>
                                <p:cTn id="33" presetID="42" presetClass="path" presetSubtype="0" decel="100000" fill="hold" grpId="1" nodeType="withEffect">
                                  <p:stCondLst>
                                    <p:cond delay="50"/>
                                  </p:stCondLst>
                                  <p:childTnLst>
                                    <p:animMotion origin="layout" path="M 1.17182E-6 -2.12892E-6 L 0.04353 -2.12892E-6 " pathEditMode="relative" rAng="0" ptsTypes="AA">
                                      <p:cBhvr>
                                        <p:cTn id="34" dur="750" spd="-100000" fill="hold"/>
                                        <p:tgtEl>
                                          <p:spTgt spid="30"/>
                                        </p:tgtEl>
                                        <p:attrNameLst>
                                          <p:attrName>ppt_x</p:attrName>
                                          <p:attrName>ppt_y</p:attrName>
                                        </p:attrNameLst>
                                      </p:cBhvr>
                                      <p:rCtr x="2170" y="0"/>
                                    </p:animMotion>
                                  </p:childTnLst>
                                </p:cTn>
                              </p:par>
                              <p:par>
                                <p:cTn id="35" presetID="10" presetClass="entr" presetSubtype="0" fill="hold" grpId="0" nodeType="withEffect">
                                  <p:stCondLst>
                                    <p:cond delay="150"/>
                                  </p:stCondLst>
                                  <p:childTnLst>
                                    <p:set>
                                      <p:cBhvr>
                                        <p:cTn id="36" dur="1" fill="hold">
                                          <p:stCondLst>
                                            <p:cond delay="0"/>
                                          </p:stCondLst>
                                        </p:cTn>
                                        <p:tgtEl>
                                          <p:spTgt spid="31"/>
                                        </p:tgtEl>
                                        <p:attrNameLst>
                                          <p:attrName>style.visibility</p:attrName>
                                        </p:attrNameLst>
                                      </p:cBhvr>
                                      <p:to>
                                        <p:strVal val="visible"/>
                                      </p:to>
                                    </p:set>
                                    <p:animEffect transition="in" filter="fade">
                                      <p:cBhvr>
                                        <p:cTn id="37" dur="750"/>
                                        <p:tgtEl>
                                          <p:spTgt spid="31"/>
                                        </p:tgtEl>
                                      </p:cBhvr>
                                    </p:animEffect>
                                  </p:childTnLst>
                                </p:cTn>
                              </p:par>
                              <p:par>
                                <p:cTn id="38" presetID="42" presetClass="path" presetSubtype="0" decel="100000" fill="hold" grpId="1" nodeType="withEffect">
                                  <p:stCondLst>
                                    <p:cond delay="150"/>
                                  </p:stCondLst>
                                  <p:childTnLst>
                                    <p:animMotion origin="layout" path="M 1.17182E-6 -2.12892E-6 L 0.04353 -2.12892E-6 " pathEditMode="relative" rAng="0" ptsTypes="AA">
                                      <p:cBhvr>
                                        <p:cTn id="39" dur="750" spd="-100000" fill="hold"/>
                                        <p:tgtEl>
                                          <p:spTgt spid="31"/>
                                        </p:tgtEl>
                                        <p:attrNameLst>
                                          <p:attrName>ppt_x</p:attrName>
                                          <p:attrName>ppt_y</p:attrName>
                                        </p:attrNameLst>
                                      </p:cBhvr>
                                      <p:rCtr x="217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8" grpId="1" animBg="1"/>
      <p:bldP spid="29" grpId="0" animBg="1"/>
      <p:bldP spid="29" grpId="1" animBg="1"/>
      <p:bldP spid="30" grpId="0" animBg="1"/>
      <p:bldP spid="30" grpId="1" animBg="1"/>
      <p:bldP spid="31" grpId="0" animBg="1"/>
      <p:bldP spid="31" grpId="1" animBg="1"/>
      <p:bldP spid="32" grpId="0" animBg="1"/>
      <p:bldP spid="32" grpId="1" animBg="1"/>
      <p:bldP spid="33" grpId="0" animBg="1"/>
      <p:bldP spid="33" grpId="1" animBg="1"/>
      <p:bldP spid="34" grpId="0" animBg="1"/>
      <p:bldP spid="34" grpId="1"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F83EBA8-9428-5042-A6AB-BA1563CB953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pic>
        <p:nvPicPr>
          <p:cNvPr id="5" name="Picture 4">
            <a:extLst>
              <a:ext uri="{FF2B5EF4-FFF2-40B4-BE49-F238E27FC236}">
                <a16:creationId xmlns:a16="http://schemas.microsoft.com/office/drawing/2014/main" id="{B0419340-DB0C-B34E-84FE-2AA1A19A58C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57617" y="0"/>
            <a:ext cx="5973790" cy="6858000"/>
          </a:xfrm>
          <a:prstGeom prst="rect">
            <a:avLst/>
          </a:prstGeom>
        </p:spPr>
      </p:pic>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gradFill>
                  <a:gsLst>
                    <a:gs pos="0">
                      <a:schemeClr val="tx1"/>
                    </a:gs>
                    <a:gs pos="100000">
                      <a:schemeClr val="tx1"/>
                    </a:gs>
                  </a:gsLst>
                  <a:lin ang="5400000" scaled="1"/>
                </a:gradFill>
              </a:defRPr>
            </a:lvl1pPr>
          </a:lstStyle>
          <a:p>
            <a:r>
              <a:rPr lang="en-US"/>
              <a:t>Azure presentation</a:t>
            </a:r>
            <a:br>
              <a:rPr lang="en-US"/>
            </a:br>
            <a:r>
              <a:rPr lang="en-US"/>
              <a:t>title or event name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42466" y="4350114"/>
            <a:ext cx="5413394" cy="724246"/>
          </a:xfrm>
          <a:prstGeom prst="rect">
            <a:avLst/>
          </a:prstGeom>
        </p:spPr>
        <p:txBody>
          <a:bodyPr/>
          <a:lstStyle>
            <a:lvl1pPr>
              <a:defRPr sz="1765">
                <a:gradFill>
                  <a:gsLst>
                    <a:gs pos="0">
                      <a:schemeClr val="tx1"/>
                    </a:gs>
                    <a:gs pos="100000">
                      <a:schemeClr val="tx1"/>
                    </a:gs>
                  </a:gsLst>
                  <a:lin ang="5400000" scaled="1"/>
                </a:gra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3588629834"/>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gradFill>
                  <a:gsLst>
                    <a:gs pos="0">
                      <a:schemeClr val="tx1"/>
                    </a:gs>
                    <a:gs pos="100000">
                      <a:schemeClr val="tx1"/>
                    </a:gs>
                  </a:gsLst>
                  <a:lin ang="5400000" scaled="1"/>
                </a:gra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gradFill>
                  <a:gsLst>
                    <a:gs pos="0">
                      <a:schemeClr val="tx1"/>
                    </a:gs>
                    <a:gs pos="100000">
                      <a:schemeClr val="tx1"/>
                    </a:gs>
                  </a:gsLst>
                  <a:lin ang="5400000" scaled="1"/>
                </a:gra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64BDF03-4137-9B4F-811A-B300BDF9B2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86467" y="206105"/>
            <a:ext cx="5583404" cy="6409831"/>
          </a:xfrm>
          <a:prstGeom prst="rect">
            <a:avLst/>
          </a:prstGeom>
        </p:spPr>
      </p:pic>
    </p:spTree>
    <p:extLst>
      <p:ext uri="{BB962C8B-B14F-4D97-AF65-F5344CB8AC3E}">
        <p14:creationId xmlns:p14="http://schemas.microsoft.com/office/powerpoint/2010/main" val="189380617"/>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gradFill>
                  <a:gsLst>
                    <a:gs pos="0">
                      <a:schemeClr val="tx1"/>
                    </a:gs>
                    <a:gs pos="100000">
                      <a:schemeClr val="tx1"/>
                    </a:gs>
                  </a:gsLst>
                  <a:lin ang="5400000" scaled="1"/>
                </a:gra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gradFill>
                  <a:gsLst>
                    <a:gs pos="0">
                      <a:schemeClr val="tx1"/>
                    </a:gs>
                    <a:gs pos="100000">
                      <a:schemeClr val="tx1"/>
                    </a:gs>
                  </a:gsLst>
                  <a:lin ang="5400000" scaled="1"/>
                </a:gra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8" name="Picture 7">
            <a:extLst>
              <a:ext uri="{FF2B5EF4-FFF2-40B4-BE49-F238E27FC236}">
                <a16:creationId xmlns:a16="http://schemas.microsoft.com/office/drawing/2014/main" id="{67DB9C92-5B22-1645-98AA-DEA153351D4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45182" y="321589"/>
            <a:ext cx="5413537" cy="6214821"/>
          </a:xfrm>
          <a:prstGeom prst="rect">
            <a:avLst/>
          </a:prstGeom>
        </p:spPr>
      </p:pic>
    </p:spTree>
    <p:extLst>
      <p:ext uri="{BB962C8B-B14F-4D97-AF65-F5344CB8AC3E}">
        <p14:creationId xmlns:p14="http://schemas.microsoft.com/office/powerpoint/2010/main" val="3230527375"/>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Title Slide 6">
    <p:bg>
      <p:bgPr>
        <a:solidFill>
          <a:schemeClr val="tx1"/>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gradFill>
                  <a:gsLst>
                    <a:gs pos="0">
                      <a:schemeClr val="bg1"/>
                    </a:gs>
                    <a:gs pos="100000">
                      <a:schemeClr val="bg1"/>
                    </a:gs>
                  </a:gsLst>
                  <a:lin ang="5400000" scaled="1"/>
                </a:gra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gradFill>
                  <a:gsLst>
                    <a:gs pos="0">
                      <a:schemeClr val="bg1"/>
                    </a:gs>
                    <a:gs pos="100000">
                      <a:schemeClr val="bg1"/>
                    </a:gs>
                  </a:gsLst>
                  <a:lin ang="5400000" scaled="1"/>
                </a:gra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06666B8-50C7-4992-A344-31FE42F94A1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pic>
        <p:nvPicPr>
          <p:cNvPr id="9" name="Picture 8">
            <a:extLst>
              <a:ext uri="{FF2B5EF4-FFF2-40B4-BE49-F238E27FC236}">
                <a16:creationId xmlns:a16="http://schemas.microsoft.com/office/drawing/2014/main" id="{8CCD8A32-672C-450E-BF26-7AF0C2F8835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57617" y="0"/>
            <a:ext cx="5973790" cy="6858000"/>
          </a:xfrm>
          <a:prstGeom prst="rect">
            <a:avLst/>
          </a:prstGeom>
        </p:spPr>
      </p:pic>
    </p:spTree>
    <p:extLst>
      <p:ext uri="{BB962C8B-B14F-4D97-AF65-F5344CB8AC3E}">
        <p14:creationId xmlns:p14="http://schemas.microsoft.com/office/powerpoint/2010/main" val="889834434"/>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gradFill>
                  <a:gsLst>
                    <a:gs pos="0">
                      <a:schemeClr val="tx1"/>
                    </a:gs>
                    <a:gs pos="100000">
                      <a:schemeClr val="tx1"/>
                    </a:gs>
                  </a:gsLst>
                  <a:lin ang="5400000" scaled="1"/>
                </a:gra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gradFill>
                  <a:gsLst>
                    <a:gs pos="0">
                      <a:schemeClr val="tx1"/>
                    </a:gs>
                    <a:gs pos="100000">
                      <a:schemeClr val="tx1"/>
                    </a:gs>
                  </a:gsLst>
                  <a:lin ang="5400000" scaled="1"/>
                </a:gra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7507D490-6D76-184D-B20A-2C0F2F3DD099}"/>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solidFill>
                <a:schemeClr val="tx1"/>
              </a:solidFill>
              <a:ea typeface="Segoe UI" pitchFamily="34" charset="0"/>
              <a:cs typeface="Segoe UI" pitchFamily="34" charset="0"/>
            </a:endParaRPr>
          </a:p>
        </p:txBody>
      </p:sp>
      <p:pic>
        <p:nvPicPr>
          <p:cNvPr id="9" name="Picture 8">
            <a:extLst>
              <a:ext uri="{FF2B5EF4-FFF2-40B4-BE49-F238E27FC236}">
                <a16:creationId xmlns:a16="http://schemas.microsoft.com/office/drawing/2014/main" id="{04B63C3A-8B21-B940-BD1D-D9281E6DD25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3303426106"/>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gradFill>
                  <a:gsLst>
                    <a:gs pos="0">
                      <a:schemeClr val="tx1"/>
                    </a:gs>
                    <a:gs pos="100000">
                      <a:schemeClr val="tx1"/>
                    </a:gs>
                  </a:gsLst>
                  <a:lin ang="5400000" scaled="1"/>
                </a:gra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gradFill>
                  <a:gsLst>
                    <a:gs pos="0">
                      <a:schemeClr val="tx1"/>
                    </a:gs>
                    <a:gs pos="100000">
                      <a:schemeClr val="tx1"/>
                    </a:gs>
                  </a:gsLst>
                  <a:lin ang="5400000" scaled="1"/>
                </a:gra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D76228DA-C78B-F44C-94F8-7128E0B2D7A7}"/>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942E84EF-6F95-A646-8F37-FD94FE90797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111901" y="0"/>
            <a:ext cx="6080099" cy="6858000"/>
          </a:xfrm>
          <a:prstGeom prst="rect">
            <a:avLst/>
          </a:prstGeom>
        </p:spPr>
      </p:pic>
    </p:spTree>
    <p:extLst>
      <p:ext uri="{BB962C8B-B14F-4D97-AF65-F5344CB8AC3E}">
        <p14:creationId xmlns:p14="http://schemas.microsoft.com/office/powerpoint/2010/main" val="3016220778"/>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lide 9">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gradFill>
                  <a:gsLst>
                    <a:gs pos="0">
                      <a:schemeClr val="tx1"/>
                    </a:gs>
                    <a:gs pos="100000">
                      <a:schemeClr val="tx1"/>
                    </a:gs>
                  </a:gsLst>
                  <a:lin ang="5400000" scaled="1"/>
                </a:gra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gradFill>
                  <a:gsLst>
                    <a:gs pos="0">
                      <a:schemeClr val="tx1"/>
                    </a:gs>
                    <a:gs pos="100000">
                      <a:schemeClr val="tx1"/>
                    </a:gs>
                  </a:gsLst>
                  <a:lin ang="5400000" scaled="1"/>
                </a:gra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01443AB1-0CDE-B44D-8883-27DEB7B914EA}"/>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64E0159D-061E-A640-B0A5-C7A703E35A9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3544430051"/>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a:prstGeom prst="rect">
            <a:avLst/>
          </a:prstGeom>
        </p:spPr>
        <p:txBody>
          <a:bodyPr lIns="0" tIns="0" rIns="0" bIns="0"/>
          <a:lstStyle>
            <a:lvl1pPr>
              <a:defRPr sz="1765" spc="0" baseline="0">
                <a:gradFill>
                  <a:gsLst>
                    <a:gs pos="0">
                      <a:schemeClr val="tx1"/>
                    </a:gs>
                    <a:gs pos="100000">
                      <a:schemeClr val="tx1"/>
                    </a:gs>
                  </a:gsLst>
                  <a:lin ang="5400000" scaled="1"/>
                </a:gradFill>
              </a:defRPr>
            </a:lvl1pPr>
          </a:lstStyle>
          <a:p>
            <a:r>
              <a:rPr lang="en-US"/>
              <a:t>Contents</a:t>
            </a:r>
          </a:p>
        </p:txBody>
      </p:sp>
      <p:sp>
        <p:nvSpPr>
          <p:cNvPr id="4" name="Text Placeholder 3"/>
          <p:cNvSpPr>
            <a:spLocks noGrp="1"/>
          </p:cNvSpPr>
          <p:nvPr>
            <p:ph type="body" sz="quarter" idx="10" hasCustomPrompt="1"/>
          </p:nvPr>
        </p:nvSpPr>
        <p:spPr>
          <a:xfrm>
            <a:off x="6229843" y="1168943"/>
            <a:ext cx="547437" cy="3786998"/>
          </a:xfrm>
          <a:prstGeom prst="rect">
            <a:avLst/>
          </a:prstGeom>
        </p:spPr>
        <p:txBody>
          <a:bodyPr wrap="square" lIns="0" tIns="0" rIns="0" bIns="0">
            <a:noAutofit/>
          </a:bodyPr>
          <a:lstStyle>
            <a:lvl1pPr marL="0" indent="0" defTabSz="507330">
              <a:spcAft>
                <a:spcPts val="490"/>
              </a:spcAft>
              <a:buNone/>
              <a:defRPr sz="1765" spc="0" baseline="0">
                <a:gradFill>
                  <a:gsLst>
                    <a:gs pos="0">
                      <a:schemeClr val="tx2"/>
                    </a:gs>
                    <a:gs pos="100000">
                      <a:schemeClr val="tx2"/>
                    </a:gs>
                  </a:gsLst>
                  <a:lin ang="5400000" scaled="1"/>
                </a:gra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a:t>
            </a:r>
            <a:br>
              <a:rPr lang="en-US"/>
            </a:br>
            <a:r>
              <a:rPr lang="en-US"/>
              <a:t>##</a:t>
            </a:r>
            <a:br>
              <a:rPr lang="en-US"/>
            </a:br>
            <a:r>
              <a:rPr lang="en-US"/>
              <a:t>##</a:t>
            </a:r>
            <a:br>
              <a:rPr lang="en-US"/>
            </a:br>
            <a:r>
              <a:rPr lang="en-US"/>
              <a:t>##</a:t>
            </a:r>
            <a:br>
              <a:rPr lang="en-US"/>
            </a:br>
            <a:r>
              <a:rPr lang="en-US"/>
              <a:t>##</a:t>
            </a:r>
          </a:p>
        </p:txBody>
      </p:sp>
      <p:sp>
        <p:nvSpPr>
          <p:cNvPr id="11" name="Text Placeholder 3">
            <a:extLst>
              <a:ext uri="{FF2B5EF4-FFF2-40B4-BE49-F238E27FC236}">
                <a16:creationId xmlns:a16="http://schemas.microsoft.com/office/drawing/2014/main" id="{FF941B29-79EC-DD49-A767-757BAE16FCDB}"/>
              </a:ext>
            </a:extLst>
          </p:cNvPr>
          <p:cNvSpPr>
            <a:spLocks noGrp="1"/>
          </p:cNvSpPr>
          <p:nvPr>
            <p:ph type="body" sz="quarter" idx="11" hasCustomPrompt="1"/>
          </p:nvPr>
        </p:nvSpPr>
        <p:spPr>
          <a:xfrm>
            <a:off x="6777280" y="1168942"/>
            <a:ext cx="3290380" cy="3786998"/>
          </a:xfrm>
          <a:prstGeom prst="rect">
            <a:avLst/>
          </a:prstGeom>
        </p:spPr>
        <p:txBody>
          <a:bodyPr wrap="square" lIns="0" tIns="0" rIns="0" bIns="0">
            <a:noAutofit/>
          </a:bodyPr>
          <a:lstStyle>
            <a:lvl1pPr marL="0" indent="0" defTabSz="507330">
              <a:spcAft>
                <a:spcPts val="490"/>
              </a:spcAft>
              <a:buNone/>
              <a:defRPr sz="1765" spc="0" baseline="0">
                <a:gradFill>
                  <a:gsLst>
                    <a:gs pos="0">
                      <a:schemeClr val="tx1"/>
                    </a:gs>
                    <a:gs pos="100000">
                      <a:schemeClr val="tx1"/>
                    </a:gs>
                  </a:gsLst>
                  <a:lin ang="5400000" scaled="1"/>
                </a:gra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Section Title</a:t>
            </a:r>
            <a:br>
              <a:rPr lang="en-US"/>
            </a:br>
            <a:r>
              <a:rPr lang="en-US"/>
              <a:t>Section Title</a:t>
            </a:r>
            <a:br>
              <a:rPr lang="en-US"/>
            </a:br>
            <a:r>
              <a:rPr lang="en-US"/>
              <a:t>Section Title</a:t>
            </a:r>
            <a:br>
              <a:rPr lang="en-US"/>
            </a:br>
            <a:r>
              <a:rPr lang="en-US"/>
              <a:t>Section Title</a:t>
            </a:r>
            <a:br>
              <a:rPr lang="en-US"/>
            </a:br>
            <a:r>
              <a:rPr lang="en-US"/>
              <a:t>Section Title</a:t>
            </a:r>
          </a:p>
        </p:txBody>
      </p:sp>
    </p:spTree>
    <p:extLst>
      <p:ext uri="{BB962C8B-B14F-4D97-AF65-F5344CB8AC3E}">
        <p14:creationId xmlns:p14="http://schemas.microsoft.com/office/powerpoint/2010/main" val="843680143"/>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slide 4">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800" strike="noStrike" spc="-49" baseline="0">
                <a:gradFill>
                  <a:gsLst>
                    <a:gs pos="0">
                      <a:schemeClr val="tx1"/>
                    </a:gs>
                    <a:gs pos="100000">
                      <a:schemeClr val="tx1"/>
                    </a:gs>
                  </a:gsLst>
                  <a:lin ang="5400000" scaled="1"/>
                </a:gradFill>
              </a:defRPr>
            </a:lvl1pPr>
          </a:lstStyle>
          <a:p>
            <a:r>
              <a:rPr lang="en-US" dirty="0"/>
              <a:t>Azure presentation</a:t>
            </a:r>
            <a:br>
              <a:rPr lang="en-US" dirty="0"/>
            </a:br>
            <a:r>
              <a:rPr lang="en-US" dirty="0"/>
              <a:t>title or event name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42466" y="4350114"/>
            <a:ext cx="5413394" cy="738664"/>
          </a:xfrm>
          <a:prstGeom prst="rect">
            <a:avLst/>
          </a:prstGeom>
        </p:spPr>
        <p:txBody>
          <a:bodyPr/>
          <a:lstStyle>
            <a:lvl1pPr>
              <a:defRPr sz="1800">
                <a:gradFill>
                  <a:gsLst>
                    <a:gs pos="0">
                      <a:schemeClr val="tx1"/>
                    </a:gs>
                    <a:gs pos="100000">
                      <a:schemeClr val="tx1"/>
                    </a:gs>
                  </a:gsLst>
                  <a:lin ang="5400000" scaled="1"/>
                </a:gra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pic>
        <p:nvPicPr>
          <p:cNvPr id="3" name="Graphic 2">
            <a:extLst>
              <a:ext uri="{FF2B5EF4-FFF2-40B4-BE49-F238E27FC236}">
                <a16:creationId xmlns:a16="http://schemas.microsoft.com/office/drawing/2014/main" id="{1C72F549-D702-43CE-9A08-53F050C02A8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968919" y="1264778"/>
            <a:ext cx="4328444" cy="4328444"/>
          </a:xfrm>
          <a:prstGeom prst="rect">
            <a:avLst/>
          </a:prstGeom>
        </p:spPr>
      </p:pic>
      <p:pic>
        <p:nvPicPr>
          <p:cNvPr id="6" name="Picture 5">
            <a:extLst>
              <a:ext uri="{FF2B5EF4-FFF2-40B4-BE49-F238E27FC236}">
                <a16:creationId xmlns:a16="http://schemas.microsoft.com/office/drawing/2014/main" id="{147E6A67-A2F4-C140-90A6-4923CDAD3C6C}"/>
              </a:ext>
            </a:extLst>
          </p:cNvPr>
          <p:cNvPicPr>
            <a:picLocks noChangeAspect="1"/>
          </p:cNvPicPr>
          <p:nvPr userDrawn="1"/>
        </p:nvPicPr>
        <p:blipFill>
          <a:blip r:embed="rId4"/>
          <a:srcRect/>
          <a:stretch/>
        </p:blipFill>
        <p:spPr>
          <a:xfrm>
            <a:off x="243219" y="257743"/>
            <a:ext cx="1716045" cy="565874"/>
          </a:xfrm>
          <a:prstGeom prst="rect">
            <a:avLst/>
          </a:prstGeom>
        </p:spPr>
      </p:pic>
    </p:spTree>
    <p:extLst>
      <p:ext uri="{BB962C8B-B14F-4D97-AF65-F5344CB8AC3E}">
        <p14:creationId xmlns:p14="http://schemas.microsoft.com/office/powerpoint/2010/main" val="52228877"/>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gradFill>
                  <a:gsLst>
                    <a:gs pos="0">
                      <a:schemeClr val="tx1"/>
                    </a:gs>
                    <a:gs pos="100000">
                      <a:schemeClr val="tx1"/>
                    </a:gs>
                  </a:gsLst>
                  <a:lin ang="5400000" scaled="1"/>
                </a:gra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1"/>
            <a:ext cx="11306469" cy="287771"/>
          </a:xfrm>
          <a:prstGeom prst="rect">
            <a:avLst/>
          </a:prstGeom>
        </p:spPr>
        <p:txBody>
          <a:bodyPr wrap="square" lIns="0" tIns="0" rIns="0" bIns="0">
            <a:spAutoFit/>
          </a:bodyPr>
          <a:lstStyle>
            <a:lvl1pPr marL="0" indent="0">
              <a:lnSpc>
                <a:spcPts val="2353"/>
              </a:lnSpc>
              <a:buNone/>
              <a:defRPr sz="1961" b="0" i="0" spc="0">
                <a:solidFill>
                  <a:srgbClr val="000000"/>
                </a:solidFill>
                <a:latin typeface="+mj-lt"/>
              </a:defRPr>
            </a:lvl1pPr>
            <a:lvl2pPr marL="0" indent="0">
              <a:lnSpc>
                <a:spcPts val="2353"/>
              </a:lnSpc>
              <a:buNone/>
              <a:defRPr spc="0">
                <a:gradFill>
                  <a:gsLst>
                    <a:gs pos="0">
                      <a:schemeClr val="tx1"/>
                    </a:gs>
                    <a:gs pos="100000">
                      <a:schemeClr val="tx1"/>
                    </a:gs>
                  </a:gsLst>
                  <a:lin ang="5400000" scaled="1"/>
                </a:gradFill>
                <a:latin typeface="+mn-lt"/>
              </a:defRPr>
            </a:lvl2pPr>
            <a:lvl3pPr marL="448193" indent="0">
              <a:buNone/>
              <a:defRPr/>
            </a:lvl3pPr>
            <a:lvl4pPr marL="672290" indent="0">
              <a:buNone/>
              <a:defRPr/>
            </a:lvl4pPr>
            <a:lvl5pPr marL="896386" indent="0">
              <a:buNone/>
              <a:defRPr/>
            </a:lvl5pPr>
          </a:lstStyle>
          <a:p>
            <a:pPr lvl="1"/>
            <a:r>
              <a:rPr lang="en-US"/>
              <a:t>Large: subhead Segoe UI Regular 20/24</a:t>
            </a:r>
          </a:p>
        </p:txBody>
      </p:sp>
      <p:sp>
        <p:nvSpPr>
          <p:cNvPr id="5" name="Text Placeholder 4"/>
          <p:cNvSpPr>
            <a:spLocks noGrp="1"/>
          </p:cNvSpPr>
          <p:nvPr>
            <p:ph type="body" sz="quarter" idx="11" hasCustomPrompt="1"/>
          </p:nvPr>
        </p:nvSpPr>
        <p:spPr>
          <a:xfrm>
            <a:off x="455995" y="3015704"/>
            <a:ext cx="11306469" cy="216206"/>
          </a:xfrm>
          <a:prstGeom prst="rect">
            <a:avLst/>
          </a:prstGeom>
        </p:spPr>
        <p:txBody>
          <a:bodyPr lIns="0" tIns="0" rIns="0" bIns="0"/>
          <a:lstStyle>
            <a:lvl1pPr marL="0" indent="0">
              <a:lnSpc>
                <a:spcPts val="1765"/>
              </a:lnSpc>
              <a:spcBef>
                <a:spcPts val="0"/>
              </a:spcBef>
              <a:buNone/>
              <a:defRPr sz="1372" b="0" spc="0">
                <a:gradFill>
                  <a:gsLst>
                    <a:gs pos="0">
                      <a:schemeClr val="tx2"/>
                    </a:gs>
                    <a:gs pos="100000">
                      <a:schemeClr val="tx2"/>
                    </a:gs>
                  </a:gsLst>
                  <a:lin ang="5400000" scaled="1"/>
                </a:gradFill>
                <a:latin typeface="+mj-lt"/>
              </a:defRPr>
            </a:lvl1pPr>
            <a:lvl2pPr marL="0" indent="0">
              <a:lnSpc>
                <a:spcPts val="1765"/>
              </a:lnSpc>
              <a:spcBef>
                <a:spcPts val="0"/>
              </a:spcBef>
              <a:buNone/>
              <a:defRPr sz="1372" spc="0">
                <a:solidFill>
                  <a:srgbClr val="000000"/>
                </a:solidFill>
              </a:defRPr>
            </a:lvl2pPr>
            <a:lvl3pPr marL="448193" indent="0">
              <a:buNone/>
              <a:defRPr/>
            </a:lvl3pPr>
            <a:lvl4pPr marL="672290" indent="0">
              <a:buNone/>
              <a:defRPr/>
            </a:lvl4pPr>
            <a:lvl5pPr marL="896386" indent="0">
              <a:buNone/>
              <a:defRPr/>
            </a:lvl5pPr>
          </a:lstStyle>
          <a:p>
            <a:pPr lvl="0"/>
            <a:r>
              <a:rPr lang="en-US"/>
              <a:t>Medium: paragraph heading Segoe UI </a:t>
            </a:r>
            <a:r>
              <a:rPr lang="en-US" err="1"/>
              <a:t>Semibold</a:t>
            </a:r>
            <a:r>
              <a:rPr lang="en-US"/>
              <a:t> 14/18</a:t>
            </a:r>
          </a:p>
        </p:txBody>
      </p:sp>
      <p:sp>
        <p:nvSpPr>
          <p:cNvPr id="10" name="Text Placeholder 6">
            <a:extLst>
              <a:ext uri="{FF2B5EF4-FFF2-40B4-BE49-F238E27FC236}">
                <a16:creationId xmlns:a16="http://schemas.microsoft.com/office/drawing/2014/main" id="{76E35749-090F-0542-9B4B-BF37EFC334BC}"/>
              </a:ext>
            </a:extLst>
          </p:cNvPr>
          <p:cNvSpPr>
            <a:spLocks noGrp="1"/>
          </p:cNvSpPr>
          <p:nvPr>
            <p:ph type="body" sz="quarter" idx="14" hasCustomPrompt="1"/>
          </p:nvPr>
        </p:nvSpPr>
        <p:spPr>
          <a:xfrm>
            <a:off x="455995" y="4503832"/>
            <a:ext cx="11306469" cy="150884"/>
          </a:xfrm>
          <a:prstGeom prst="rect">
            <a:avLst/>
          </a:prstGeo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gradFill>
                  <a:gsLst>
                    <a:gs pos="0">
                      <a:schemeClr val="tx1"/>
                    </a:gs>
                    <a:gs pos="100000">
                      <a:schemeClr val="tx1"/>
                    </a:gs>
                  </a:gsLst>
                  <a:lin ang="5400000" scaled="1"/>
                </a:gradFill>
              </a:defRPr>
            </a:lvl2pPr>
            <a:lvl3pPr marL="448193" indent="0">
              <a:buNone/>
              <a:defRPr/>
            </a:lvl3pPr>
            <a:lvl4pPr marL="672290" indent="0">
              <a:buNone/>
              <a:defRPr/>
            </a:lvl4pPr>
            <a:lvl5pPr marL="0" indent="0">
              <a:lnSpc>
                <a:spcPct val="100000"/>
              </a:lnSpc>
              <a:buNone/>
              <a:defRPr>
                <a:solidFill>
                  <a:srgbClr val="000000"/>
                </a:solidFill>
              </a:defRPr>
            </a:lvl5pPr>
          </a:lstStyle>
          <a:p>
            <a:pPr lvl="1"/>
            <a:r>
              <a:rPr lang="en-US"/>
              <a:t>Small: caption body copy Segoe Regular 10/12</a:t>
            </a:r>
          </a:p>
        </p:txBody>
      </p:sp>
      <p:sp>
        <p:nvSpPr>
          <p:cNvPr id="19" name="Text Placeholder 3">
            <a:extLst>
              <a:ext uri="{FF2B5EF4-FFF2-40B4-BE49-F238E27FC236}">
                <a16:creationId xmlns:a16="http://schemas.microsoft.com/office/drawing/2014/main" id="{68F32AD9-0E33-284C-8468-E63BF69AF2EB}"/>
              </a:ext>
            </a:extLst>
          </p:cNvPr>
          <p:cNvSpPr>
            <a:spLocks noGrp="1"/>
          </p:cNvSpPr>
          <p:nvPr>
            <p:ph type="body" sz="quarter" idx="24" hasCustomPrompt="1"/>
          </p:nvPr>
        </p:nvSpPr>
        <p:spPr>
          <a:xfrm>
            <a:off x="454169" y="4299924"/>
            <a:ext cx="11306469" cy="241415"/>
          </a:xfrm>
          <a:prstGeom prst="rect">
            <a:avLst/>
          </a:prstGeom>
        </p:spPr>
        <p:txBody>
          <a:bodyPr tIns="0"/>
          <a:lstStyle>
            <a:lvl1pPr>
              <a:defRPr lang="en-US" sz="980" b="1" kern="1200" spc="0" dirty="0" smtClean="0">
                <a:gradFill>
                  <a:gsLst>
                    <a:gs pos="0">
                      <a:schemeClr val="tx1"/>
                    </a:gs>
                    <a:gs pos="100000">
                      <a:schemeClr val="tx1"/>
                    </a:gs>
                  </a:gsLst>
                  <a:lin ang="5400000" scaled="1"/>
                </a:gradFill>
                <a:latin typeface="+mn-lt"/>
                <a:ea typeface="+mn-ea"/>
                <a:cs typeface="+mn-cs"/>
              </a:defRPr>
            </a:lvl1pPr>
          </a:lstStyle>
          <a:p>
            <a:pPr lvl="0"/>
            <a:r>
              <a:rPr lang="en-US"/>
              <a:t>Small: caption title Segoe UI Bold 10/12. </a:t>
            </a:r>
          </a:p>
        </p:txBody>
      </p:sp>
      <p:sp>
        <p:nvSpPr>
          <p:cNvPr id="21" name="Text Placeholder 4">
            <a:extLst>
              <a:ext uri="{FF2B5EF4-FFF2-40B4-BE49-F238E27FC236}">
                <a16:creationId xmlns:a16="http://schemas.microsoft.com/office/drawing/2014/main" id="{BA46FDB1-D336-7C45-BF92-D58B6C550364}"/>
              </a:ext>
            </a:extLst>
          </p:cNvPr>
          <p:cNvSpPr>
            <a:spLocks noGrp="1"/>
          </p:cNvSpPr>
          <p:nvPr>
            <p:ph type="body" sz="quarter" idx="18" hasCustomPrompt="1"/>
          </p:nvPr>
        </p:nvSpPr>
        <p:spPr>
          <a:xfrm>
            <a:off x="454169" y="3258992"/>
            <a:ext cx="11306469" cy="21614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gradFill>
                  <a:gsLst>
                    <a:gs pos="0">
                      <a:schemeClr val="tx1"/>
                    </a:gs>
                    <a:gs pos="100000">
                      <a:schemeClr val="tx1"/>
                    </a:gs>
                  </a:gsLst>
                  <a:lin ang="5400000" scaled="1"/>
                </a:gra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Medium: body copy Segoe UI Regular 14/18</a:t>
            </a:r>
          </a:p>
        </p:txBody>
      </p:sp>
    </p:spTree>
    <p:extLst>
      <p:ext uri="{BB962C8B-B14F-4D97-AF65-F5344CB8AC3E}">
        <p14:creationId xmlns:p14="http://schemas.microsoft.com/office/powerpoint/2010/main" val="4031222943"/>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gradFill>
                  <a:gsLst>
                    <a:gs pos="0">
                      <a:schemeClr val="tx1"/>
                    </a:gs>
                    <a:gs pos="100000">
                      <a:schemeClr val="tx1"/>
                    </a:gs>
                  </a:gsLst>
                  <a:lin ang="5400000" scaled="1"/>
                </a:gra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922587"/>
            <a:ext cx="9384447" cy="603538"/>
          </a:xfrm>
          <a:prstGeom prst="rect">
            <a:avLst/>
          </a:prstGeom>
        </p:spPr>
        <p:txBody>
          <a:bodyPr wrap="square" lIns="0" tIns="0" rIns="0" bIns="0">
            <a:spAutoFit/>
          </a:bodyPr>
          <a:lstStyle>
            <a:lvl1pPr marL="0" indent="0">
              <a:lnSpc>
                <a:spcPts val="2353"/>
              </a:lnSpc>
              <a:buNone/>
              <a:defRPr lang="en-US" sz="1961" kern="1200" spc="0" baseline="0" dirty="0">
                <a:gradFill>
                  <a:gsLst>
                    <a:gs pos="0">
                      <a:schemeClr val="tx1"/>
                    </a:gs>
                    <a:gs pos="100000">
                      <a:schemeClr val="tx1"/>
                    </a:gs>
                  </a:gsLst>
                  <a:lin ang="5400000" scaled="1"/>
                </a:gra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5"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gradFill>
                  <a:gsLst>
                    <a:gs pos="0">
                      <a:schemeClr val="tx2"/>
                    </a:gs>
                    <a:gs pos="100000">
                      <a:schemeClr val="tx2"/>
                    </a:gs>
                  </a:gsLst>
                  <a:lin ang="5400000" scaled="1"/>
                </a:gra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gradFill>
                  <a:gsLst>
                    <a:gs pos="0">
                      <a:schemeClr val="tx2"/>
                    </a:gs>
                    <a:gs pos="100000">
                      <a:schemeClr val="tx2"/>
                    </a:gs>
                  </a:gsLst>
                  <a:lin ang="5400000" scaled="1"/>
                </a:gra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gradFill>
                  <a:gsLst>
                    <a:gs pos="0">
                      <a:schemeClr val="tx2"/>
                    </a:gs>
                    <a:gs pos="100000">
                      <a:schemeClr val="tx2"/>
                    </a:gs>
                  </a:gsLst>
                  <a:lin ang="5400000" scaled="1"/>
                </a:gra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4" name="Text Placeholder 4">
            <a:extLst>
              <a:ext uri="{FF2B5EF4-FFF2-40B4-BE49-F238E27FC236}">
                <a16:creationId xmlns:a16="http://schemas.microsoft.com/office/drawing/2014/main" id="{2951A14E-1D63-9E44-9361-FD57A8BD812A}"/>
              </a:ext>
            </a:extLst>
          </p:cNvPr>
          <p:cNvSpPr>
            <a:spLocks noGrp="1"/>
          </p:cNvSpPr>
          <p:nvPr>
            <p:ph type="body" sz="quarter" idx="17" hasCustomPrompt="1"/>
          </p:nvPr>
        </p:nvSpPr>
        <p:spPr>
          <a:xfrm>
            <a:off x="454169"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gradFill>
                  <a:gsLst>
                    <a:gs pos="0">
                      <a:schemeClr val="tx1"/>
                    </a:gs>
                    <a:gs pos="100000">
                      <a:schemeClr val="tx1"/>
                    </a:gs>
                  </a:gsLst>
                  <a:lin ang="5400000" scaled="1"/>
                </a:gra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5" name="Text Placeholder 4">
            <a:extLst>
              <a:ext uri="{FF2B5EF4-FFF2-40B4-BE49-F238E27FC236}">
                <a16:creationId xmlns:a16="http://schemas.microsoft.com/office/drawing/2014/main" id="{1C3BF983-4009-1049-9AD7-C94BE3AA193C}"/>
              </a:ext>
            </a:extLst>
          </p:cNvPr>
          <p:cNvSpPr>
            <a:spLocks noGrp="1"/>
          </p:cNvSpPr>
          <p:nvPr>
            <p:ph type="body" sz="quarter" idx="18" hasCustomPrompt="1"/>
          </p:nvPr>
        </p:nvSpPr>
        <p:spPr>
          <a:xfrm>
            <a:off x="4318449"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gradFill>
                  <a:gsLst>
                    <a:gs pos="0">
                      <a:schemeClr val="tx1"/>
                    </a:gs>
                    <a:gs pos="100000">
                      <a:schemeClr val="tx1"/>
                    </a:gs>
                  </a:gsLst>
                  <a:lin ang="5400000" scaled="1"/>
                </a:gra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6" name="Text Placeholder 4">
            <a:extLst>
              <a:ext uri="{FF2B5EF4-FFF2-40B4-BE49-F238E27FC236}">
                <a16:creationId xmlns:a16="http://schemas.microsoft.com/office/drawing/2014/main" id="{2361C016-E331-F44F-ACAE-52E4AE73469E}"/>
              </a:ext>
            </a:extLst>
          </p:cNvPr>
          <p:cNvSpPr>
            <a:spLocks noGrp="1"/>
          </p:cNvSpPr>
          <p:nvPr>
            <p:ph type="body" sz="quarter" idx="19" hasCustomPrompt="1"/>
          </p:nvPr>
        </p:nvSpPr>
        <p:spPr>
          <a:xfrm>
            <a:off x="8156766"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gradFill>
                  <a:gsLst>
                    <a:gs pos="0">
                      <a:schemeClr val="tx1"/>
                    </a:gs>
                    <a:gs pos="100000">
                      <a:schemeClr val="tx1"/>
                    </a:gs>
                  </a:gsLst>
                  <a:lin ang="5400000" scaled="1"/>
                </a:gra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2777849607"/>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gradFill>
                  <a:gsLst>
                    <a:gs pos="0">
                      <a:schemeClr val="tx1"/>
                    </a:gs>
                    <a:gs pos="100000">
                      <a:schemeClr val="tx1"/>
                    </a:gs>
                  </a:gsLst>
                  <a:lin ang="5400000" scaled="1"/>
                </a:gradFill>
              </a:defRPr>
            </a:lvl1pPr>
          </a:lstStyle>
          <a:p>
            <a:r>
              <a:rPr lang="en-US"/>
              <a:t>Text option 2: two columns copy heavy</a:t>
            </a:r>
          </a:p>
        </p:txBody>
      </p:sp>
      <p:sp>
        <p:nvSpPr>
          <p:cNvPr id="18" name="Text Placeholder 4">
            <a:extLst>
              <a:ext uri="{FF2B5EF4-FFF2-40B4-BE49-F238E27FC236}">
                <a16:creationId xmlns:a16="http://schemas.microsoft.com/office/drawing/2014/main" id="{82A6E05B-C65A-8C44-AC8B-AA08746E6668}"/>
              </a:ext>
            </a:extLst>
          </p:cNvPr>
          <p:cNvSpPr>
            <a:spLocks noGrp="1"/>
          </p:cNvSpPr>
          <p:nvPr>
            <p:ph type="body" sz="quarter" idx="17" hasCustomPrompt="1"/>
          </p:nvPr>
        </p:nvSpPr>
        <p:spPr>
          <a:xfrm>
            <a:off x="455995"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gradFill>
                  <a:gsLst>
                    <a:gs pos="0">
                      <a:schemeClr val="tx1"/>
                    </a:gs>
                    <a:gs pos="100000">
                      <a:schemeClr val="tx1"/>
                    </a:gs>
                  </a:gsLst>
                  <a:lin ang="5400000" scaled="1"/>
                </a:gra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D52482AC-A354-B546-9AAD-B3E028512046}"/>
              </a:ext>
            </a:extLst>
          </p:cNvPr>
          <p:cNvSpPr>
            <a:spLocks noGrp="1"/>
          </p:cNvSpPr>
          <p:nvPr>
            <p:ph type="body" sz="quarter" idx="18" hasCustomPrompt="1"/>
          </p:nvPr>
        </p:nvSpPr>
        <p:spPr>
          <a:xfrm>
            <a:off x="4286809"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gradFill>
                  <a:gsLst>
                    <a:gs pos="0">
                      <a:schemeClr val="tx1"/>
                    </a:gs>
                    <a:gs pos="100000">
                      <a:schemeClr val="tx1"/>
                    </a:gs>
                  </a:gsLst>
                  <a:lin ang="5400000" scaled="1"/>
                </a:gra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8" name="Text Placeholder 4">
            <a:extLst>
              <a:ext uri="{FF2B5EF4-FFF2-40B4-BE49-F238E27FC236}">
                <a16:creationId xmlns:a16="http://schemas.microsoft.com/office/drawing/2014/main" id="{CCC8691F-DADE-4D0A-8115-9B3B796034E0}"/>
              </a:ext>
            </a:extLst>
          </p:cNvPr>
          <p:cNvSpPr>
            <a:spLocks noGrp="1"/>
          </p:cNvSpPr>
          <p:nvPr>
            <p:ph type="body" sz="quarter" idx="11" hasCustomPrompt="1"/>
          </p:nvPr>
        </p:nvSpPr>
        <p:spPr>
          <a:xfrm>
            <a:off x="455995" y="2377543"/>
            <a:ext cx="3618381" cy="216206"/>
          </a:xfrm>
          <a:prstGeom prst="rect">
            <a:avLst/>
          </a:prstGeom>
        </p:spPr>
        <p:txBody>
          <a:bodyPr lIns="0" tIns="0" rIns="0" bIns="0"/>
          <a:lstStyle>
            <a:lvl1pPr marL="0" indent="0">
              <a:lnSpc>
                <a:spcPts val="1765"/>
              </a:lnSpc>
              <a:spcBef>
                <a:spcPts val="0"/>
              </a:spcBef>
              <a:spcAft>
                <a:spcPts val="588"/>
              </a:spcAft>
              <a:buNone/>
              <a:defRPr sz="1372" b="0" spc="0" baseline="0">
                <a:gradFill>
                  <a:gsLst>
                    <a:gs pos="0">
                      <a:schemeClr val="tx2"/>
                    </a:gs>
                    <a:gs pos="100000">
                      <a:schemeClr val="tx2"/>
                    </a:gs>
                  </a:gsLst>
                  <a:lin ang="5400000" scaled="1"/>
                </a:gra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9" name="Text Placeholder 4">
            <a:extLst>
              <a:ext uri="{FF2B5EF4-FFF2-40B4-BE49-F238E27FC236}">
                <a16:creationId xmlns:a16="http://schemas.microsoft.com/office/drawing/2014/main" id="{AD57A03F-09DB-4FBF-A5BF-1DE6B7FC0CB5}"/>
              </a:ext>
            </a:extLst>
          </p:cNvPr>
          <p:cNvSpPr>
            <a:spLocks noGrp="1"/>
          </p:cNvSpPr>
          <p:nvPr>
            <p:ph type="body" sz="quarter" idx="19" hasCustomPrompt="1"/>
          </p:nvPr>
        </p:nvSpPr>
        <p:spPr>
          <a:xfrm>
            <a:off x="4286808" y="2377543"/>
            <a:ext cx="3618381" cy="216206"/>
          </a:xfrm>
          <a:prstGeom prst="rect">
            <a:avLst/>
          </a:prstGeom>
        </p:spPr>
        <p:txBody>
          <a:bodyPr lIns="0" tIns="0" rIns="0" bIns="0"/>
          <a:lstStyle>
            <a:lvl1pPr marL="0" indent="0">
              <a:lnSpc>
                <a:spcPts val="1765"/>
              </a:lnSpc>
              <a:spcBef>
                <a:spcPts val="0"/>
              </a:spcBef>
              <a:spcAft>
                <a:spcPts val="588"/>
              </a:spcAft>
              <a:buNone/>
              <a:defRPr sz="1372" b="0" spc="0" baseline="0">
                <a:gradFill>
                  <a:gsLst>
                    <a:gs pos="0">
                      <a:schemeClr val="tx2"/>
                    </a:gs>
                    <a:gs pos="100000">
                      <a:schemeClr val="tx2"/>
                    </a:gs>
                  </a:gsLst>
                  <a:lin ang="5400000" scaled="1"/>
                </a:gra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Tree>
    <p:extLst>
      <p:ext uri="{BB962C8B-B14F-4D97-AF65-F5344CB8AC3E}">
        <p14:creationId xmlns:p14="http://schemas.microsoft.com/office/powerpoint/2010/main" val="1166983910"/>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gradFill>
                  <a:gsLst>
                    <a:gs pos="0">
                      <a:schemeClr val="tx1"/>
                    </a:gs>
                    <a:gs pos="100000">
                      <a:schemeClr val="tx1"/>
                    </a:gs>
                  </a:gsLst>
                  <a:lin ang="5400000" scaled="1"/>
                </a:gra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7"/>
            <a:ext cx="1693247" cy="442532"/>
          </a:xfrm>
          <a:prstGeom prst="rect">
            <a:avLst/>
          </a:prstGeom>
        </p:spPr>
        <p:txBody>
          <a:bodyPr lIns="0" tIns="0" rIns="0" bIns="0"/>
          <a:lstStyle>
            <a:lvl1pPr marL="0" indent="0">
              <a:lnSpc>
                <a:spcPts val="1765"/>
              </a:lnSpc>
              <a:spcBef>
                <a:spcPts val="882"/>
              </a:spcBef>
              <a:buNone/>
              <a:defRPr lang="en-US" sz="1372" b="0" kern="1200" spc="0" baseline="0" dirty="0">
                <a:gradFill>
                  <a:gsLst>
                    <a:gs pos="0">
                      <a:schemeClr val="tx2"/>
                    </a:gs>
                    <a:gs pos="100000">
                      <a:schemeClr val="tx2"/>
                    </a:gs>
                  </a:gsLst>
                  <a:lin ang="5400000" scaled="1"/>
                </a:gra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4" name="Text Placeholder 4"/>
          <p:cNvSpPr>
            <a:spLocks noGrp="1"/>
          </p:cNvSpPr>
          <p:nvPr>
            <p:ph type="body" sz="quarter" idx="15" hasCustomPrompt="1"/>
          </p:nvPr>
        </p:nvSpPr>
        <p:spPr>
          <a:xfrm>
            <a:off x="2378328"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gradFill>
                  <a:gsLst>
                    <a:gs pos="0">
                      <a:schemeClr val="tx2"/>
                    </a:gs>
                    <a:gs pos="100000">
                      <a:schemeClr val="tx2"/>
                    </a:gs>
                  </a:gsLst>
                  <a:lin ang="5400000" scaled="1"/>
                </a:gra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6" name="Text Placeholder 4"/>
          <p:cNvSpPr>
            <a:spLocks noGrp="1"/>
          </p:cNvSpPr>
          <p:nvPr>
            <p:ph type="body" sz="quarter" idx="17" hasCustomPrompt="1"/>
          </p:nvPr>
        </p:nvSpPr>
        <p:spPr>
          <a:xfrm>
            <a:off x="4300662"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gradFill>
                  <a:gsLst>
                    <a:gs pos="0">
                      <a:schemeClr val="tx2"/>
                    </a:gs>
                    <a:gs pos="100000">
                      <a:schemeClr val="tx2"/>
                    </a:gs>
                  </a:gsLst>
                  <a:lin ang="5400000" scaled="1"/>
                </a:gra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8" name="Text Placeholder 4"/>
          <p:cNvSpPr>
            <a:spLocks noGrp="1"/>
          </p:cNvSpPr>
          <p:nvPr>
            <p:ph type="body" sz="quarter" idx="19" hasCustomPrompt="1"/>
          </p:nvPr>
        </p:nvSpPr>
        <p:spPr>
          <a:xfrm>
            <a:off x="6222995"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gradFill>
                  <a:gsLst>
                    <a:gs pos="0">
                      <a:schemeClr val="tx2"/>
                    </a:gs>
                    <a:gs pos="100000">
                      <a:schemeClr val="tx2"/>
                    </a:gs>
                  </a:gsLst>
                  <a:lin ang="5400000" scaled="1"/>
                </a:gra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0" name="Text Placeholder 4"/>
          <p:cNvSpPr>
            <a:spLocks noGrp="1"/>
          </p:cNvSpPr>
          <p:nvPr>
            <p:ph type="body" sz="quarter" idx="21" hasCustomPrompt="1"/>
          </p:nvPr>
        </p:nvSpPr>
        <p:spPr>
          <a:xfrm>
            <a:off x="8145328"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gradFill>
                  <a:gsLst>
                    <a:gs pos="0">
                      <a:schemeClr val="tx2"/>
                    </a:gs>
                    <a:gs pos="100000">
                      <a:schemeClr val="tx2"/>
                    </a:gs>
                  </a:gsLst>
                  <a:lin ang="5400000" scaled="1"/>
                </a:gra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2" name="Text Placeholder 4"/>
          <p:cNvSpPr>
            <a:spLocks noGrp="1"/>
          </p:cNvSpPr>
          <p:nvPr>
            <p:ph type="body" sz="quarter" idx="23" hasCustomPrompt="1"/>
          </p:nvPr>
        </p:nvSpPr>
        <p:spPr>
          <a:xfrm>
            <a:off x="10067660"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gradFill>
                  <a:gsLst>
                    <a:gs pos="0">
                      <a:schemeClr val="tx2"/>
                    </a:gs>
                    <a:gs pos="100000">
                      <a:schemeClr val="tx2"/>
                    </a:gs>
                  </a:gsLst>
                  <a:lin ang="5400000" scaled="1"/>
                </a:gra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5" name="Content Placeholder 15"/>
          <p:cNvSpPr>
            <a:spLocks noGrp="1"/>
          </p:cNvSpPr>
          <p:nvPr>
            <p:ph sz="quarter" idx="26" hasCustomPrompt="1"/>
          </p:nvPr>
        </p:nvSpPr>
        <p:spPr>
          <a:xfrm>
            <a:off x="2378328"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6" name="Content Placeholder 15"/>
          <p:cNvSpPr>
            <a:spLocks noGrp="1"/>
          </p:cNvSpPr>
          <p:nvPr>
            <p:ph sz="quarter" idx="27" hasCustomPrompt="1"/>
          </p:nvPr>
        </p:nvSpPr>
        <p:spPr>
          <a:xfrm>
            <a:off x="4300662"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7" name="Content Placeholder 15"/>
          <p:cNvSpPr>
            <a:spLocks noGrp="1"/>
          </p:cNvSpPr>
          <p:nvPr>
            <p:ph sz="quarter" idx="28" hasCustomPrompt="1"/>
          </p:nvPr>
        </p:nvSpPr>
        <p:spPr>
          <a:xfrm>
            <a:off x="6222995"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8" name="Content Placeholder 15"/>
          <p:cNvSpPr>
            <a:spLocks noGrp="1"/>
          </p:cNvSpPr>
          <p:nvPr>
            <p:ph sz="quarter" idx="29" hasCustomPrompt="1"/>
          </p:nvPr>
        </p:nvSpPr>
        <p:spPr>
          <a:xfrm>
            <a:off x="8145328"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9" name="Content Placeholder 15"/>
          <p:cNvSpPr>
            <a:spLocks noGrp="1"/>
          </p:cNvSpPr>
          <p:nvPr>
            <p:ph sz="quarter" idx="30" hasCustomPrompt="1"/>
          </p:nvPr>
        </p:nvSpPr>
        <p:spPr>
          <a:xfrm>
            <a:off x="10067660"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3"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1"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2"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3"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6.</a:t>
            </a:r>
          </a:p>
        </p:txBody>
      </p:sp>
      <p:sp>
        <p:nvSpPr>
          <p:cNvPr id="33" name="Text Box 3">
            <a:extLst>
              <a:ext uri="{FF2B5EF4-FFF2-40B4-BE49-F238E27FC236}">
                <a16:creationId xmlns:a16="http://schemas.microsoft.com/office/drawing/2014/main" id="{75395D73-9049-014E-BEF9-A35587DB4139}"/>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34" name="Text Placeholder 4">
            <a:extLst>
              <a:ext uri="{FF2B5EF4-FFF2-40B4-BE49-F238E27FC236}">
                <a16:creationId xmlns:a16="http://schemas.microsoft.com/office/drawing/2014/main" id="{3CC09D91-3BB7-5C4A-98CF-F87FD6AACD86}"/>
              </a:ext>
            </a:extLst>
          </p:cNvPr>
          <p:cNvSpPr>
            <a:spLocks noGrp="1"/>
          </p:cNvSpPr>
          <p:nvPr>
            <p:ph type="body" sz="quarter" idx="24" hasCustomPrompt="1"/>
          </p:nvPr>
        </p:nvSpPr>
        <p:spPr>
          <a:xfrm>
            <a:off x="454169"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gradFill>
                  <a:gsLst>
                    <a:gs pos="0">
                      <a:schemeClr val="tx1"/>
                    </a:gs>
                    <a:gs pos="100000">
                      <a:schemeClr val="tx1"/>
                    </a:gs>
                  </a:gsLst>
                  <a:lin ang="5400000" scaled="1"/>
                </a:gra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5" name="Text Placeholder 4">
            <a:extLst>
              <a:ext uri="{FF2B5EF4-FFF2-40B4-BE49-F238E27FC236}">
                <a16:creationId xmlns:a16="http://schemas.microsoft.com/office/drawing/2014/main" id="{90A489FF-470D-734F-9769-61F47A78897E}"/>
              </a:ext>
            </a:extLst>
          </p:cNvPr>
          <p:cNvSpPr>
            <a:spLocks noGrp="1"/>
          </p:cNvSpPr>
          <p:nvPr>
            <p:ph type="body" sz="quarter" idx="37" hasCustomPrompt="1"/>
          </p:nvPr>
        </p:nvSpPr>
        <p:spPr>
          <a:xfrm>
            <a:off x="2378329"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gradFill>
                  <a:gsLst>
                    <a:gs pos="0">
                      <a:schemeClr val="tx1"/>
                    </a:gs>
                    <a:gs pos="100000">
                      <a:schemeClr val="tx1"/>
                    </a:gs>
                  </a:gsLst>
                  <a:lin ang="5400000" scaled="1"/>
                </a:gra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6" name="Text Placeholder 4">
            <a:extLst>
              <a:ext uri="{FF2B5EF4-FFF2-40B4-BE49-F238E27FC236}">
                <a16:creationId xmlns:a16="http://schemas.microsoft.com/office/drawing/2014/main" id="{6F43AC1C-4836-034C-B18E-A886EB0A0954}"/>
              </a:ext>
            </a:extLst>
          </p:cNvPr>
          <p:cNvSpPr>
            <a:spLocks noGrp="1"/>
          </p:cNvSpPr>
          <p:nvPr>
            <p:ph type="body" sz="quarter" idx="38" hasCustomPrompt="1"/>
          </p:nvPr>
        </p:nvSpPr>
        <p:spPr>
          <a:xfrm>
            <a:off x="4300662"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gradFill>
                  <a:gsLst>
                    <a:gs pos="0">
                      <a:schemeClr val="tx1"/>
                    </a:gs>
                    <a:gs pos="100000">
                      <a:schemeClr val="tx1"/>
                    </a:gs>
                  </a:gsLst>
                  <a:lin ang="5400000" scaled="1"/>
                </a:gra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2" name="Text Placeholder 4">
            <a:extLst>
              <a:ext uri="{FF2B5EF4-FFF2-40B4-BE49-F238E27FC236}">
                <a16:creationId xmlns:a16="http://schemas.microsoft.com/office/drawing/2014/main" id="{9221C77D-8F08-6C49-9011-B244AD138F0B}"/>
              </a:ext>
            </a:extLst>
          </p:cNvPr>
          <p:cNvSpPr>
            <a:spLocks noGrp="1"/>
          </p:cNvSpPr>
          <p:nvPr>
            <p:ph type="body" sz="quarter" idx="39" hasCustomPrompt="1"/>
          </p:nvPr>
        </p:nvSpPr>
        <p:spPr>
          <a:xfrm>
            <a:off x="6229842"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gradFill>
                  <a:gsLst>
                    <a:gs pos="0">
                      <a:schemeClr val="tx1"/>
                    </a:gs>
                    <a:gs pos="100000">
                      <a:schemeClr val="tx1"/>
                    </a:gs>
                  </a:gsLst>
                  <a:lin ang="5400000" scaled="1"/>
                </a:gra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3" name="Text Placeholder 4">
            <a:extLst>
              <a:ext uri="{FF2B5EF4-FFF2-40B4-BE49-F238E27FC236}">
                <a16:creationId xmlns:a16="http://schemas.microsoft.com/office/drawing/2014/main" id="{F3776908-857F-F24D-9AF6-14CF938B5693}"/>
              </a:ext>
            </a:extLst>
          </p:cNvPr>
          <p:cNvSpPr>
            <a:spLocks noGrp="1"/>
          </p:cNvSpPr>
          <p:nvPr>
            <p:ph type="body" sz="quarter" idx="40" hasCustomPrompt="1"/>
          </p:nvPr>
        </p:nvSpPr>
        <p:spPr>
          <a:xfrm>
            <a:off x="8139413"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gradFill>
                  <a:gsLst>
                    <a:gs pos="0">
                      <a:schemeClr val="tx1"/>
                    </a:gs>
                    <a:gs pos="100000">
                      <a:schemeClr val="tx1"/>
                    </a:gs>
                  </a:gsLst>
                  <a:lin ang="5400000" scaled="1"/>
                </a:gra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4" name="Text Placeholder 4">
            <a:extLst>
              <a:ext uri="{FF2B5EF4-FFF2-40B4-BE49-F238E27FC236}">
                <a16:creationId xmlns:a16="http://schemas.microsoft.com/office/drawing/2014/main" id="{EFB7F2E6-D12A-0A47-939B-737BAD817601}"/>
              </a:ext>
            </a:extLst>
          </p:cNvPr>
          <p:cNvSpPr>
            <a:spLocks noGrp="1"/>
          </p:cNvSpPr>
          <p:nvPr>
            <p:ph type="body" sz="quarter" idx="41" hasCustomPrompt="1"/>
          </p:nvPr>
        </p:nvSpPr>
        <p:spPr>
          <a:xfrm>
            <a:off x="10044584"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gradFill>
                  <a:gsLst>
                    <a:gs pos="0">
                      <a:schemeClr val="tx1"/>
                    </a:gs>
                    <a:gs pos="100000">
                      <a:schemeClr val="tx1"/>
                    </a:gs>
                  </a:gsLst>
                  <a:lin ang="5400000" scaled="1"/>
                </a:gra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pic>
        <p:nvPicPr>
          <p:cNvPr id="46" name="Picture 45">
            <a:extLst>
              <a:ext uri="{FF2B5EF4-FFF2-40B4-BE49-F238E27FC236}">
                <a16:creationId xmlns:a16="http://schemas.microsoft.com/office/drawing/2014/main" id="{15EF402B-0A39-4444-AF7E-380A1C25739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882637" y="2301518"/>
            <a:ext cx="647418" cy="647510"/>
          </a:xfrm>
          <a:prstGeom prst="rect">
            <a:avLst/>
          </a:prstGeom>
        </p:spPr>
      </p:pic>
      <p:pic>
        <p:nvPicPr>
          <p:cNvPr id="47" name="Picture 46">
            <a:extLst>
              <a:ext uri="{FF2B5EF4-FFF2-40B4-BE49-F238E27FC236}">
                <a16:creationId xmlns:a16="http://schemas.microsoft.com/office/drawing/2014/main" id="{3E2F996C-B451-5D43-A1A7-18659348D8D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567498" y="2301518"/>
            <a:ext cx="647418" cy="647510"/>
          </a:xfrm>
          <a:prstGeom prst="rect">
            <a:avLst/>
          </a:prstGeom>
        </p:spPr>
      </p:pic>
      <p:pic>
        <p:nvPicPr>
          <p:cNvPr id="48" name="Picture 47">
            <a:extLst>
              <a:ext uri="{FF2B5EF4-FFF2-40B4-BE49-F238E27FC236}">
                <a16:creationId xmlns:a16="http://schemas.microsoft.com/office/drawing/2014/main" id="{2164D954-D4BE-604E-A1FA-5D4A16CC776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686028" y="2301518"/>
            <a:ext cx="647418" cy="647510"/>
          </a:xfrm>
          <a:prstGeom prst="rect">
            <a:avLst/>
          </a:prstGeom>
        </p:spPr>
      </p:pic>
      <p:pic>
        <p:nvPicPr>
          <p:cNvPr id="49" name="Picture 48">
            <a:extLst>
              <a:ext uri="{FF2B5EF4-FFF2-40B4-BE49-F238E27FC236}">
                <a16:creationId xmlns:a16="http://schemas.microsoft.com/office/drawing/2014/main" id="{5FC96516-B0E2-964A-9976-F62D8A3CA035}"/>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6752756" y="2301518"/>
            <a:ext cx="647418" cy="647510"/>
          </a:xfrm>
          <a:prstGeom prst="rect">
            <a:avLst/>
          </a:prstGeom>
        </p:spPr>
      </p:pic>
      <p:pic>
        <p:nvPicPr>
          <p:cNvPr id="50" name="Picture 49">
            <a:extLst>
              <a:ext uri="{FF2B5EF4-FFF2-40B4-BE49-F238E27FC236}">
                <a16:creationId xmlns:a16="http://schemas.microsoft.com/office/drawing/2014/main" id="{C42970E5-3D59-6D4C-802D-2A054118D505}"/>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802988" y="2301518"/>
            <a:ext cx="647418" cy="647510"/>
          </a:xfrm>
          <a:prstGeom prst="rect">
            <a:avLst/>
          </a:prstGeom>
        </p:spPr>
      </p:pic>
      <p:pic>
        <p:nvPicPr>
          <p:cNvPr id="51" name="Picture 50">
            <a:extLst>
              <a:ext uri="{FF2B5EF4-FFF2-40B4-BE49-F238E27FC236}">
                <a16:creationId xmlns:a16="http://schemas.microsoft.com/office/drawing/2014/main" id="{32F713FA-C34D-0546-BEC6-2429F7B462C9}"/>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002611" y="2301518"/>
            <a:ext cx="647418" cy="647510"/>
          </a:xfrm>
          <a:prstGeom prst="rect">
            <a:avLst/>
          </a:prstGeom>
        </p:spPr>
      </p:pic>
    </p:spTree>
    <p:extLst>
      <p:ext uri="{BB962C8B-B14F-4D97-AF65-F5344CB8AC3E}">
        <p14:creationId xmlns:p14="http://schemas.microsoft.com/office/powerpoint/2010/main" val="1141314126"/>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strike="noStrike">
                <a:gradFill>
                  <a:gsLst>
                    <a:gs pos="0">
                      <a:schemeClr val="tx1"/>
                    </a:gs>
                    <a:gs pos="100000">
                      <a:schemeClr val="tx1"/>
                    </a:gs>
                  </a:gsLst>
                  <a:lin ang="5400000" scaled="1"/>
                </a:gradFill>
              </a:defRPr>
            </a:lvl1pPr>
          </a:lstStyle>
          <a:p>
            <a:r>
              <a:rPr lang="en-US"/>
              <a:t>Title</a:t>
            </a:r>
          </a:p>
        </p:txBody>
      </p:sp>
    </p:spTree>
    <p:extLst>
      <p:ext uri="{BB962C8B-B14F-4D97-AF65-F5344CB8AC3E}">
        <p14:creationId xmlns:p14="http://schemas.microsoft.com/office/powerpoint/2010/main" val="3627509564"/>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gradFill>
                  <a:gsLst>
                    <a:gs pos="0">
                      <a:schemeClr val="tx1"/>
                    </a:gs>
                    <a:gs pos="100000">
                      <a:schemeClr val="tx1"/>
                    </a:gs>
                  </a:gsLst>
                  <a:lin ang="5400000" scaled="1"/>
                </a:gradFill>
              </a:defRPr>
            </a:lvl1pPr>
          </a:lstStyle>
          <a:p>
            <a:pPr marL="0" lvl="0">
              <a:lnSpc>
                <a:spcPts val="5490"/>
              </a:lnSpc>
            </a:pPr>
            <a:r>
              <a:rPr lang="en-US"/>
              <a:t>Section title</a:t>
            </a:r>
          </a:p>
        </p:txBody>
      </p:sp>
    </p:spTree>
    <p:extLst>
      <p:ext uri="{BB962C8B-B14F-4D97-AF65-F5344CB8AC3E}">
        <p14:creationId xmlns:p14="http://schemas.microsoft.com/office/powerpoint/2010/main" val="2496171440"/>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gradFill>
                  <a:gsLst>
                    <a:gs pos="0">
                      <a:schemeClr val="tx1"/>
                    </a:gs>
                    <a:gs pos="100000">
                      <a:schemeClr val="tx1"/>
                    </a:gs>
                  </a:gsLst>
                  <a:lin ang="5400000" scaled="1"/>
                </a:gradFill>
              </a:defRPr>
            </a:lvl1pPr>
          </a:lstStyle>
          <a:p>
            <a:pPr marL="0" lvl="0">
              <a:lnSpc>
                <a:spcPts val="5490"/>
              </a:lnSpc>
            </a:pPr>
            <a:r>
              <a:rPr lang="en-US"/>
              <a:t>Section title</a:t>
            </a:r>
          </a:p>
        </p:txBody>
      </p:sp>
    </p:spTree>
    <p:extLst>
      <p:ext uri="{BB962C8B-B14F-4D97-AF65-F5344CB8AC3E}">
        <p14:creationId xmlns:p14="http://schemas.microsoft.com/office/powerpoint/2010/main" val="322488527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gradFill>
                  <a:gsLst>
                    <a:gs pos="0">
                      <a:schemeClr val="tx1"/>
                    </a:gs>
                    <a:gs pos="100000">
                      <a:schemeClr val="tx1"/>
                    </a:gs>
                  </a:gsLst>
                  <a:lin ang="5400000" scaled="1"/>
                </a:gradFill>
              </a:defRPr>
            </a:lvl1pPr>
          </a:lstStyle>
          <a:p>
            <a:r>
              <a:rPr lang="en-US"/>
              <a:t>Device layout 1: one column</a:t>
            </a:r>
          </a:p>
        </p:txBody>
      </p:sp>
      <p:sp>
        <p:nvSpPr>
          <p:cNvPr id="4" name="Text Placeholder 3"/>
          <p:cNvSpPr>
            <a:spLocks noGrp="1"/>
          </p:cNvSpPr>
          <p:nvPr>
            <p:ph type="body" sz="quarter" idx="10" hasCustomPrompt="1"/>
          </p:nvPr>
        </p:nvSpPr>
        <p:spPr>
          <a:xfrm>
            <a:off x="455995" y="1922802"/>
            <a:ext cx="4758211" cy="603538"/>
          </a:xfrm>
          <a:prstGeom prst="rect">
            <a:avLst/>
          </a:prstGeom>
        </p:spPr>
        <p:txBody>
          <a:bodyPr wrap="square" lIns="0" tIns="0" rIns="0" bIns="0">
            <a:spAutoFit/>
          </a:bodyPr>
          <a:lstStyle>
            <a:lvl1pPr marL="0" indent="0">
              <a:lnSpc>
                <a:spcPts val="2353"/>
              </a:lnSpc>
              <a:buNone/>
              <a:defRPr sz="1961" b="0" i="0">
                <a:gradFill>
                  <a:gsLst>
                    <a:gs pos="0">
                      <a:schemeClr val="tx1"/>
                    </a:gs>
                    <a:gs pos="100000">
                      <a:schemeClr val="tx1"/>
                    </a:gs>
                  </a:gsLst>
                  <a:lin ang="5400000" scaled="1"/>
                </a:gra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7"/>
            <a:ext cx="4758210" cy="2521331"/>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gradFill>
                  <a:gsLst>
                    <a:gs pos="0">
                      <a:schemeClr val="tx1"/>
                    </a:gs>
                    <a:gs pos="100000">
                      <a:schemeClr val="tx1"/>
                    </a:gs>
                  </a:gsLst>
                  <a:lin ang="5400000" scaled="1"/>
                </a:gra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239966"/>
            <a:ext cx="5834041" cy="908839"/>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Tree>
    <p:extLst>
      <p:ext uri="{BB962C8B-B14F-4D97-AF65-F5344CB8AC3E}">
        <p14:creationId xmlns:p14="http://schemas.microsoft.com/office/powerpoint/2010/main" val="1096879274"/>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239966"/>
            <a:ext cx="5834041" cy="908839"/>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gradFill>
                  <a:gsLst>
                    <a:gs pos="0">
                      <a:schemeClr val="tx2"/>
                    </a:gs>
                    <a:gs pos="100000">
                      <a:schemeClr val="tx2"/>
                    </a:gs>
                  </a:gsLst>
                  <a:lin ang="5400000" scaled="1"/>
                </a:gra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gradFill>
                  <a:gsLst>
                    <a:gs pos="0">
                      <a:schemeClr val="tx2"/>
                    </a:gs>
                    <a:gs pos="100000">
                      <a:schemeClr val="tx2"/>
                    </a:gs>
                  </a:gsLst>
                  <a:lin ang="5400000" scaled="1"/>
                </a:gra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gradFill>
                  <a:gsLst>
                    <a:gs pos="0">
                      <a:schemeClr val="tx1"/>
                    </a:gs>
                    <a:gs pos="100000">
                      <a:schemeClr val="tx1"/>
                    </a:gs>
                  </a:gsLst>
                  <a:lin ang="5400000" scaled="1"/>
                </a:gradFill>
              </a:defRPr>
            </a:lvl1pPr>
          </a:lstStyle>
          <a:p>
            <a:r>
              <a:rPr lang="en-US"/>
              <a:t>Device layout 2: two columns</a:t>
            </a:r>
          </a:p>
        </p:txBody>
      </p:sp>
      <p:sp>
        <p:nvSpPr>
          <p:cNvPr id="17" name="Text Box 3">
            <a:extLst>
              <a:ext uri="{FF2B5EF4-FFF2-40B4-BE49-F238E27FC236}">
                <a16:creationId xmlns:a16="http://schemas.microsoft.com/office/drawing/2014/main" id="{E9958694-2D93-5A49-BF9C-C2FD1753BAA3}"/>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18" name="Text Placeholder 4">
            <a:extLst>
              <a:ext uri="{FF2B5EF4-FFF2-40B4-BE49-F238E27FC236}">
                <a16:creationId xmlns:a16="http://schemas.microsoft.com/office/drawing/2014/main" id="{02963930-27DC-A146-BED0-307A0CE5F43A}"/>
              </a:ext>
            </a:extLst>
          </p:cNvPr>
          <p:cNvSpPr>
            <a:spLocks noGrp="1"/>
          </p:cNvSpPr>
          <p:nvPr>
            <p:ph type="body" sz="quarter" idx="42" hasCustomPrompt="1"/>
          </p:nvPr>
        </p:nvSpPr>
        <p:spPr>
          <a:xfrm>
            <a:off x="454170" y="2452757"/>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gradFill>
                  <a:gsLst>
                    <a:gs pos="0">
                      <a:schemeClr val="tx1"/>
                    </a:gs>
                    <a:gs pos="100000">
                      <a:schemeClr val="tx1"/>
                    </a:gs>
                  </a:gsLst>
                  <a:lin ang="5400000" scaled="1"/>
                </a:gra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8EE99189-A4FF-8C44-809C-285F33AF913B}"/>
              </a:ext>
            </a:extLst>
          </p:cNvPr>
          <p:cNvSpPr>
            <a:spLocks noGrp="1"/>
          </p:cNvSpPr>
          <p:nvPr>
            <p:ph type="body" sz="quarter" idx="43" hasCustomPrompt="1"/>
          </p:nvPr>
        </p:nvSpPr>
        <p:spPr>
          <a:xfrm>
            <a:off x="2385530" y="2452757"/>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gradFill>
                  <a:gsLst>
                    <a:gs pos="0">
                      <a:schemeClr val="tx1"/>
                    </a:gs>
                    <a:gs pos="100000">
                      <a:schemeClr val="tx1"/>
                    </a:gs>
                  </a:gsLst>
                  <a:lin ang="5400000" scaled="1"/>
                </a:gra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1667399236"/>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gradFill>
                  <a:gsLst>
                    <a:gs pos="0">
                      <a:schemeClr val="tx1"/>
                    </a:gs>
                    <a:gs pos="100000">
                      <a:schemeClr val="tx1"/>
                    </a:gs>
                  </a:gsLst>
                  <a:lin ang="5400000" scaled="1"/>
                </a:gra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90037"/>
            <a:ext cx="7678751" cy="543185"/>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
        <p:nvSpPr>
          <p:cNvPr id="12" name="Text Box 3">
            <a:extLst>
              <a:ext uri="{FF2B5EF4-FFF2-40B4-BE49-F238E27FC236}">
                <a16:creationId xmlns:a16="http://schemas.microsoft.com/office/drawing/2014/main" id="{A8F5F40B-56C9-1D43-9521-8583515F1C5D}"/>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2831234051"/>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le slide 4">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F83EBA8-9428-5042-A6AB-BA1563CB953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pic>
        <p:nvPicPr>
          <p:cNvPr id="5" name="Picture 4">
            <a:extLst>
              <a:ext uri="{FF2B5EF4-FFF2-40B4-BE49-F238E27FC236}">
                <a16:creationId xmlns:a16="http://schemas.microsoft.com/office/drawing/2014/main" id="{B0419340-DB0C-B34E-84FE-2AA1A19A58C9}"/>
              </a:ext>
            </a:extLst>
          </p:cNvPr>
          <p:cNvPicPr>
            <a:picLocks noChangeAspect="1"/>
          </p:cNvPicPr>
          <p:nvPr userDrawn="1"/>
        </p:nvPicPr>
        <p:blipFill>
          <a:blip r:embed="rId3">
            <a:extLst>
              <a:ext uri="{96DAC541-7B7A-43D3-8B79-37D633B846F1}">
                <asvg:svgBlip xmlns:asvg="http://schemas.microsoft.com/office/drawing/2016/SVG/main" r:embed="rId4"/>
              </a:ext>
            </a:extLst>
          </a:blip>
          <a:srcRect/>
          <a:stretch/>
        </p:blipFill>
        <p:spPr>
          <a:xfrm>
            <a:off x="5857617" y="1256713"/>
            <a:ext cx="5973790" cy="4344574"/>
          </a:xfrm>
          <a:prstGeom prst="rect">
            <a:avLst/>
          </a:prstGeom>
        </p:spPr>
      </p:pic>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800" strike="noStrike" spc="-49" baseline="0">
                <a:gradFill>
                  <a:gsLst>
                    <a:gs pos="0">
                      <a:schemeClr val="tx1"/>
                    </a:gs>
                    <a:gs pos="100000">
                      <a:schemeClr val="tx1"/>
                    </a:gs>
                  </a:gsLst>
                  <a:lin ang="5400000" scaled="1"/>
                </a:gradFill>
              </a:defRPr>
            </a:lvl1pPr>
          </a:lstStyle>
          <a:p>
            <a:r>
              <a:rPr lang="en-US"/>
              <a:t>Azure presentation</a:t>
            </a:r>
            <a:br>
              <a:rPr lang="en-US"/>
            </a:br>
            <a:r>
              <a:rPr lang="en-US"/>
              <a:t>title or event name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42466" y="4350114"/>
            <a:ext cx="5413394" cy="738664"/>
          </a:xfrm>
          <a:prstGeom prst="rect">
            <a:avLst/>
          </a:prstGeom>
        </p:spPr>
        <p:txBody>
          <a:bodyPr/>
          <a:lstStyle>
            <a:lvl1pPr>
              <a:defRPr sz="1800">
                <a:gradFill>
                  <a:gsLst>
                    <a:gs pos="0">
                      <a:schemeClr val="tx1"/>
                    </a:gs>
                    <a:gs pos="100000">
                      <a:schemeClr val="tx1"/>
                    </a:gs>
                  </a:gsLst>
                  <a:lin ang="5400000" scaled="1"/>
                </a:gra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1515152863"/>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a:prstGeom prst="rect">
            <a:avLst/>
          </a:prstGeom>
        </p:spPr>
        <p:txBody>
          <a:bodyPr anchor="ctr">
            <a:noAutofit/>
          </a:bodyPr>
          <a:lstStyle>
            <a:lvl1pPr marL="0" indent="0" algn="ctr">
              <a:buNone/>
              <a:defRPr sz="2353">
                <a:gradFill>
                  <a:gsLst>
                    <a:gs pos="0">
                      <a:schemeClr val="tx1"/>
                    </a:gs>
                    <a:gs pos="100000">
                      <a:schemeClr val="tx1"/>
                    </a:gs>
                  </a:gsLst>
                  <a:lin ang="5400000" scaled="1"/>
                </a:gradFill>
              </a:defRPr>
            </a:lvl1pPr>
          </a:lstStyle>
          <a:p>
            <a:r>
              <a:rPr lang="en-US"/>
              <a:t>Click icon to add chart</a:t>
            </a:r>
          </a:p>
        </p:txBody>
      </p:sp>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gradFill>
                  <a:gsLst>
                    <a:gs pos="0">
                      <a:schemeClr val="tx1"/>
                    </a:gs>
                    <a:gs pos="100000">
                      <a:schemeClr val="tx1"/>
                    </a:gs>
                  </a:gsLst>
                  <a:lin ang="5400000" scaled="1"/>
                </a:gradFill>
              </a:defRPr>
            </a:lvl1pPr>
          </a:lstStyle>
          <a:p>
            <a:r>
              <a:rPr lang="en-US"/>
              <a:t>Chart examples</a:t>
            </a:r>
          </a:p>
        </p:txBody>
      </p:sp>
      <p:sp>
        <p:nvSpPr>
          <p:cNvPr id="9" name="Text Placeholder 4"/>
          <p:cNvSpPr>
            <a:spLocks noGrp="1"/>
          </p:cNvSpPr>
          <p:nvPr>
            <p:ph type="body" sz="quarter" idx="12" hasCustomPrompt="1"/>
          </p:nvPr>
        </p:nvSpPr>
        <p:spPr>
          <a:xfrm>
            <a:off x="455992" y="5857162"/>
            <a:ext cx="3618381" cy="301770"/>
          </a:xfrm>
          <a:prstGeom prst="rect">
            <a:avLst/>
          </a:prstGeom>
        </p:spPr>
        <p:txBody>
          <a:bodyPr lIns="0" tIns="0" rIns="0" bIns="0"/>
          <a:lstStyle>
            <a:lvl1pPr marL="0" indent="0">
              <a:lnSpc>
                <a:spcPts val="1176"/>
              </a:lnSpc>
              <a:spcBef>
                <a:spcPts val="882"/>
              </a:spcBef>
              <a:buFont typeface="Arial" panose="020B0604020202020204" pitchFamily="34" charset="0"/>
              <a:buNone/>
              <a:defRPr sz="980" b="0" i="0" spc="0">
                <a:gradFill>
                  <a:gsLst>
                    <a:gs pos="0">
                      <a:schemeClr val="tx1"/>
                    </a:gs>
                    <a:gs pos="100000">
                      <a:schemeClr val="tx1"/>
                    </a:gs>
                  </a:gsLst>
                  <a:lin ang="5400000" scaled="1"/>
                </a:gra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2" y="5857162"/>
            <a:ext cx="3607487" cy="301770"/>
          </a:xfrm>
          <a:prstGeom prst="rect">
            <a:avLst/>
          </a:prstGeom>
        </p:spPr>
        <p:txBody>
          <a:bodyPr vert="horz" wrap="square" lIns="0" tIns="0" rIns="0" bIns="0" rtlCol="0">
            <a:spAutoFit/>
          </a:bodyPr>
          <a:lstStyle>
            <a:lvl1pPr>
              <a:tabLst/>
              <a:defRPr lang="en-US" sz="980" b="0" i="0" spc="0" dirty="0" smtClean="0">
                <a:gradFill>
                  <a:gsLst>
                    <a:gs pos="0">
                      <a:schemeClr val="tx1"/>
                    </a:gs>
                    <a:gs pos="100000">
                      <a:schemeClr val="tx1"/>
                    </a:gs>
                  </a:gsLst>
                  <a:lin ang="5400000" scaled="1"/>
                </a:gra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2" y="1950780"/>
            <a:ext cx="3607487" cy="3534843"/>
          </a:xfrm>
          <a:prstGeom prst="rect">
            <a:avLst/>
          </a:prstGeom>
        </p:spPr>
        <p:txBody>
          <a:bodyPr anchor="ctr">
            <a:noAutofit/>
          </a:bodyPr>
          <a:lstStyle>
            <a:lvl1pPr marL="0" indent="0" algn="ctr">
              <a:buNone/>
              <a:defRPr sz="2353">
                <a:gradFill>
                  <a:gsLst>
                    <a:gs pos="0">
                      <a:schemeClr val="tx1"/>
                    </a:gs>
                    <a:gs pos="100000">
                      <a:schemeClr val="tx1"/>
                    </a:gs>
                  </a:gsLst>
                  <a:lin ang="5400000" scaled="1"/>
                </a:gradFill>
              </a:defRPr>
            </a:lvl1pPr>
          </a:lstStyle>
          <a:p>
            <a:r>
              <a:rPr lang="en-US"/>
              <a:t>Click icon to add chart</a:t>
            </a:r>
          </a:p>
        </p:txBody>
      </p:sp>
      <p:sp>
        <p:nvSpPr>
          <p:cNvPr id="21" name="Chart Placeholder 6"/>
          <p:cNvSpPr>
            <a:spLocks noGrp="1"/>
          </p:cNvSpPr>
          <p:nvPr>
            <p:ph type="chart" sz="quarter" idx="23"/>
          </p:nvPr>
        </p:nvSpPr>
        <p:spPr>
          <a:xfrm>
            <a:off x="8139412" y="1950780"/>
            <a:ext cx="3623051" cy="3534843"/>
          </a:xfrm>
          <a:prstGeom prst="rect">
            <a:avLst/>
          </a:prstGeom>
        </p:spPr>
        <p:txBody>
          <a:bodyPr anchor="ctr">
            <a:noAutofit/>
          </a:bodyPr>
          <a:lstStyle>
            <a:lvl1pPr marL="0" indent="0" algn="ctr">
              <a:buNone/>
              <a:defRPr sz="2353">
                <a:gradFill>
                  <a:gsLst>
                    <a:gs pos="0">
                      <a:schemeClr val="tx1"/>
                    </a:gs>
                    <a:gs pos="100000">
                      <a:schemeClr val="tx1"/>
                    </a:gs>
                  </a:gsLst>
                  <a:lin ang="5400000" scaled="1"/>
                </a:gradFill>
              </a:defRPr>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41415"/>
          </a:xfrm>
          <a:prstGeom prst="rect">
            <a:avLst/>
          </a:prstGeom>
        </p:spPr>
        <p:txBody>
          <a:bodyPr tIns="0"/>
          <a:lstStyle>
            <a:lvl1pPr>
              <a:defRPr lang="en-US" sz="980" b="1" kern="1200" spc="0" dirty="0" smtClean="0">
                <a:gradFill>
                  <a:gsLst>
                    <a:gs pos="0">
                      <a:schemeClr val="tx1"/>
                    </a:gs>
                    <a:gs pos="100000">
                      <a:schemeClr val="tx1"/>
                    </a:gs>
                  </a:gsLst>
                  <a:lin ang="5400000" scaled="1"/>
                </a:gra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41415"/>
          </a:xfrm>
          <a:prstGeom prst="rect">
            <a:avLst/>
          </a:prstGeom>
        </p:spPr>
        <p:txBody>
          <a:bodyPr tIns="0"/>
          <a:lstStyle>
            <a:lvl1pPr>
              <a:defRPr lang="en-US" sz="980" b="1" kern="1200" spc="0" dirty="0" smtClean="0">
                <a:gradFill>
                  <a:gsLst>
                    <a:gs pos="0">
                      <a:schemeClr val="tx1"/>
                    </a:gs>
                    <a:gs pos="100000">
                      <a:schemeClr val="tx1"/>
                    </a:gs>
                  </a:gsLst>
                  <a:lin ang="5400000" scaled="1"/>
                </a:gra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41415"/>
          </a:xfrm>
          <a:prstGeom prst="rect">
            <a:avLst/>
          </a:prstGeom>
        </p:spPr>
        <p:txBody>
          <a:bodyPr tIns="0"/>
          <a:lstStyle>
            <a:lvl1pPr>
              <a:defRPr lang="en-US" sz="980" b="1" kern="1200" spc="0" dirty="0" smtClean="0">
                <a:gradFill>
                  <a:gsLst>
                    <a:gs pos="0">
                      <a:schemeClr val="tx1"/>
                    </a:gs>
                    <a:gs pos="100000">
                      <a:schemeClr val="tx1"/>
                    </a:gs>
                  </a:gsLst>
                  <a:lin ang="5400000" scaled="1"/>
                </a:gra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857162"/>
            <a:ext cx="3607487" cy="301770"/>
          </a:xfrm>
          <a:prstGeom prst="rect">
            <a:avLst/>
          </a:prstGeom>
        </p:spPr>
        <p:txBody>
          <a:bodyPr vert="horz" wrap="square" lIns="0" tIns="0" rIns="0" bIns="0" rtlCol="0">
            <a:spAutoFit/>
          </a:bodyPr>
          <a:lstStyle>
            <a:lvl1pPr>
              <a:tabLst/>
              <a:defRPr lang="en-US" sz="980" b="0" i="0" spc="0" dirty="0" smtClean="0">
                <a:gradFill>
                  <a:gsLst>
                    <a:gs pos="0">
                      <a:schemeClr val="tx1"/>
                    </a:gs>
                    <a:gs pos="100000">
                      <a:schemeClr val="tx1"/>
                    </a:gs>
                  </a:gsLst>
                  <a:lin ang="5400000" scaled="1"/>
                </a:gra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9" name="Text Box 3">
            <a:extLst>
              <a:ext uri="{FF2B5EF4-FFF2-40B4-BE49-F238E27FC236}">
                <a16:creationId xmlns:a16="http://schemas.microsoft.com/office/drawing/2014/main" id="{DD3304D6-24AF-6742-A22C-8D78DC39B073}"/>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1009756746"/>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gradFill>
                  <a:gsLst>
                    <a:gs pos="0">
                      <a:schemeClr val="tx1"/>
                    </a:gs>
                    <a:gs pos="100000">
                      <a:schemeClr val="tx1"/>
                    </a:gs>
                  </a:gsLst>
                  <a:lin ang="5400000" scaled="1"/>
                </a:gradFill>
              </a:defRPr>
            </a:lvl1pPr>
          </a:lstStyle>
          <a:p>
            <a:r>
              <a:rPr lang="en-US"/>
              <a:t>Table styling</a:t>
            </a:r>
          </a:p>
        </p:txBody>
      </p:sp>
      <p:sp>
        <p:nvSpPr>
          <p:cNvPr id="4" name="Table Placeholder 3"/>
          <p:cNvSpPr>
            <a:spLocks noGrp="1"/>
          </p:cNvSpPr>
          <p:nvPr>
            <p:ph type="tbl" sz="quarter" idx="10"/>
          </p:nvPr>
        </p:nvSpPr>
        <p:spPr>
          <a:xfrm>
            <a:off x="455995" y="2158885"/>
            <a:ext cx="11306469" cy="4078687"/>
          </a:xfrm>
          <a:prstGeom prst="rect">
            <a:avLst/>
          </a:prstGeom>
        </p:spPr>
        <p:txBody>
          <a:bodyPr anchor="ctr" anchorCtr="0">
            <a:noAutofit/>
          </a:bodyPr>
          <a:lstStyle>
            <a:lvl1pPr algn="ctr">
              <a:defRPr>
                <a:gradFill>
                  <a:gsLst>
                    <a:gs pos="0">
                      <a:schemeClr val="tx1"/>
                    </a:gs>
                    <a:gs pos="100000">
                      <a:schemeClr val="tx1"/>
                    </a:gs>
                  </a:gsLst>
                  <a:lin ang="5400000" scaled="1"/>
                </a:gradFill>
              </a:defRPr>
            </a:lvl1pPr>
          </a:lstStyle>
          <a:p>
            <a:r>
              <a:rPr lang="en-US"/>
              <a:t>Click icon to add table</a:t>
            </a:r>
          </a:p>
        </p:txBody>
      </p:sp>
      <p:sp>
        <p:nvSpPr>
          <p:cNvPr id="10" name="Text Box 3">
            <a:extLst>
              <a:ext uri="{FF2B5EF4-FFF2-40B4-BE49-F238E27FC236}">
                <a16:creationId xmlns:a16="http://schemas.microsoft.com/office/drawing/2014/main" id="{AD9F5927-827C-2E4D-8781-07CF39C27494}"/>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2980608237"/>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losing slide 1">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prstGeom prst="rect">
            <a:avLst/>
          </a:prstGeom>
          <a:noFill/>
        </p:spPr>
        <p:txBody>
          <a:bodyPr lIns="0" tIns="0" rIns="0" bIns="0" anchor="t" anchorCtr="0"/>
          <a:lstStyle>
            <a:lvl1pPr>
              <a:lnSpc>
                <a:spcPct val="100000"/>
              </a:lnSpc>
              <a:spcAft>
                <a:spcPts val="1274"/>
              </a:spcAft>
              <a:defRPr sz="2549" spc="-49" baseline="0">
                <a:gradFill>
                  <a:gsLst>
                    <a:gs pos="0">
                      <a:schemeClr val="bg1"/>
                    </a:gs>
                    <a:gs pos="100000">
                      <a:schemeClr val="bg1"/>
                    </a:gs>
                  </a:gsLst>
                  <a:lin ang="5400000" scaled="1"/>
                </a:gra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
        <p:nvSpPr>
          <p:cNvPr id="6" name="Text Box 3">
            <a:extLst>
              <a:ext uri="{FF2B5EF4-FFF2-40B4-BE49-F238E27FC236}">
                <a16:creationId xmlns:a16="http://schemas.microsoft.com/office/drawing/2014/main" id="{4071864E-755E-AD40-A80D-10E454980F16}"/>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gradFill>
                  <a:gsLst>
                    <a:gs pos="0">
                      <a:schemeClr val="bg1"/>
                    </a:gs>
                    <a:gs pos="100000">
                      <a:schemeClr val="bg1"/>
                    </a:gs>
                  </a:gsLst>
                  <a:lin ang="5400000" scaled="1"/>
                </a:gradFill>
                <a:cs typeface="Segoe UI" pitchFamily="34" charset="0"/>
              </a:rPr>
              <a:t>© Copyright Microsoft Corporation. All rights reserved. </a:t>
            </a:r>
          </a:p>
        </p:txBody>
      </p:sp>
    </p:spTree>
    <p:extLst>
      <p:ext uri="{BB962C8B-B14F-4D97-AF65-F5344CB8AC3E}">
        <p14:creationId xmlns:p14="http://schemas.microsoft.com/office/powerpoint/2010/main" val="3028568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losing slide 2">
    <p:bg>
      <p:bgPr>
        <a:solidFill>
          <a:srgbClr val="000000"/>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prstGeom prst="rect">
            <a:avLst/>
          </a:prstGeom>
          <a:noFill/>
        </p:spPr>
        <p:txBody>
          <a:bodyPr lIns="0" tIns="0" rIns="0" bIns="0" anchor="t" anchorCtr="0"/>
          <a:lstStyle>
            <a:lvl1pPr>
              <a:lnSpc>
                <a:spcPct val="100000"/>
              </a:lnSpc>
              <a:spcAft>
                <a:spcPts val="1274"/>
              </a:spcAft>
              <a:defRPr sz="2549" spc="-49" baseline="0">
                <a:gradFill>
                  <a:gsLst>
                    <a:gs pos="0">
                      <a:schemeClr val="bg1"/>
                    </a:gs>
                    <a:gs pos="100000">
                      <a:schemeClr val="bg1"/>
                    </a:gs>
                  </a:gsLst>
                  <a:lin ang="5400000" scaled="1"/>
                </a:gra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gradFill>
                  <a:gsLst>
                    <a:gs pos="0">
                      <a:schemeClr val="bg1"/>
                    </a:gs>
                    <a:gs pos="100000">
                      <a:schemeClr val="bg1"/>
                    </a:gs>
                  </a:gsLst>
                  <a:lin ang="5400000" scaled="1"/>
                </a:gra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
        <p:nvSpPr>
          <p:cNvPr id="7" name="Picture Placeholder 27">
            <a:extLst>
              <a:ext uri="{FF2B5EF4-FFF2-40B4-BE49-F238E27FC236}">
                <a16:creationId xmlns:a16="http://schemas.microsoft.com/office/drawing/2014/main" id="{5496F88C-A399-48D0-ABC4-07E2F5BAD158}"/>
              </a:ext>
            </a:extLst>
          </p:cNvPr>
          <p:cNvSpPr>
            <a:spLocks noGrp="1"/>
          </p:cNvSpPr>
          <p:nvPr>
            <p:ph type="pic" sz="quarter" idx="16"/>
          </p:nvPr>
        </p:nvSpPr>
        <p:spPr>
          <a:xfrm>
            <a:off x="6161365" y="793822"/>
            <a:ext cx="2096326" cy="1618774"/>
          </a:xfrm>
          <a:solidFill>
            <a:schemeClr val="tx2"/>
          </a:solidFill>
        </p:spPr>
        <p:txBody>
          <a:bodyPr anchor="b" anchorCtr="1">
            <a:noAutofit/>
          </a:bodyPr>
          <a:lstStyle/>
          <a:p>
            <a:endParaRPr lang="en-US"/>
          </a:p>
        </p:txBody>
      </p:sp>
      <p:sp>
        <p:nvSpPr>
          <p:cNvPr id="8" name="Picture Placeholder 27">
            <a:extLst>
              <a:ext uri="{FF2B5EF4-FFF2-40B4-BE49-F238E27FC236}">
                <a16:creationId xmlns:a16="http://schemas.microsoft.com/office/drawing/2014/main" id="{0C21610F-709F-4799-BDC8-F5E07C8E7532}"/>
              </a:ext>
            </a:extLst>
          </p:cNvPr>
          <p:cNvSpPr>
            <a:spLocks noGrp="1"/>
          </p:cNvSpPr>
          <p:nvPr>
            <p:ph type="pic" sz="quarter" idx="17"/>
          </p:nvPr>
        </p:nvSpPr>
        <p:spPr>
          <a:xfrm>
            <a:off x="8472758" y="793822"/>
            <a:ext cx="2096326" cy="1618774"/>
          </a:xfrm>
          <a:solidFill>
            <a:schemeClr val="tx2"/>
          </a:solidFill>
        </p:spPr>
        <p:txBody>
          <a:bodyPr anchor="b" anchorCtr="1">
            <a:noAutofit/>
          </a:bodyPr>
          <a:lstStyle/>
          <a:p>
            <a:endParaRPr lang="en-US"/>
          </a:p>
        </p:txBody>
      </p:sp>
      <p:sp>
        <p:nvSpPr>
          <p:cNvPr id="10" name="Picture Placeholder 27">
            <a:extLst>
              <a:ext uri="{FF2B5EF4-FFF2-40B4-BE49-F238E27FC236}">
                <a16:creationId xmlns:a16="http://schemas.microsoft.com/office/drawing/2014/main" id="{D45E4476-7B91-4BF1-BEE6-AA780631C750}"/>
              </a:ext>
            </a:extLst>
          </p:cNvPr>
          <p:cNvSpPr>
            <a:spLocks noGrp="1"/>
          </p:cNvSpPr>
          <p:nvPr>
            <p:ph type="pic" sz="quarter" idx="18"/>
          </p:nvPr>
        </p:nvSpPr>
        <p:spPr>
          <a:xfrm>
            <a:off x="7203560" y="4460417"/>
            <a:ext cx="2096326" cy="1618774"/>
          </a:xfrm>
          <a:solidFill>
            <a:schemeClr val="tx2"/>
          </a:solidFill>
        </p:spPr>
        <p:txBody>
          <a:bodyPr anchor="b" anchorCtr="1">
            <a:noAutofit/>
          </a:bodyPr>
          <a:lstStyle/>
          <a:p>
            <a:endParaRPr lang="en-US"/>
          </a:p>
        </p:txBody>
      </p:sp>
      <p:sp>
        <p:nvSpPr>
          <p:cNvPr id="11" name="Picture Placeholder 27">
            <a:extLst>
              <a:ext uri="{FF2B5EF4-FFF2-40B4-BE49-F238E27FC236}">
                <a16:creationId xmlns:a16="http://schemas.microsoft.com/office/drawing/2014/main" id="{5AC165B8-0458-4204-A626-058362AA6257}"/>
              </a:ext>
            </a:extLst>
          </p:cNvPr>
          <p:cNvSpPr>
            <a:spLocks noGrp="1"/>
          </p:cNvSpPr>
          <p:nvPr>
            <p:ph type="pic" sz="quarter" idx="19"/>
          </p:nvPr>
        </p:nvSpPr>
        <p:spPr>
          <a:xfrm>
            <a:off x="9514953" y="4460417"/>
            <a:ext cx="2096326" cy="1618774"/>
          </a:xfrm>
          <a:solidFill>
            <a:schemeClr val="tx2"/>
          </a:solidFill>
        </p:spPr>
        <p:txBody>
          <a:bodyPr anchor="b" anchorCtr="1">
            <a:noAutofit/>
          </a:bodyPr>
          <a:lstStyle/>
          <a:p>
            <a:endParaRPr lang="en-US"/>
          </a:p>
        </p:txBody>
      </p:sp>
      <p:sp>
        <p:nvSpPr>
          <p:cNvPr id="12" name="Picture Placeholder 27">
            <a:extLst>
              <a:ext uri="{FF2B5EF4-FFF2-40B4-BE49-F238E27FC236}">
                <a16:creationId xmlns:a16="http://schemas.microsoft.com/office/drawing/2014/main" id="{1221D2EB-E466-48FD-BA3C-CBCAA9CB7AF3}"/>
              </a:ext>
            </a:extLst>
          </p:cNvPr>
          <p:cNvSpPr>
            <a:spLocks noGrp="1"/>
          </p:cNvSpPr>
          <p:nvPr>
            <p:ph type="pic" sz="quarter" idx="20"/>
          </p:nvPr>
        </p:nvSpPr>
        <p:spPr>
          <a:xfrm>
            <a:off x="5776786" y="2611744"/>
            <a:ext cx="2096326" cy="1618774"/>
          </a:xfrm>
          <a:solidFill>
            <a:schemeClr val="tx2"/>
          </a:solidFill>
        </p:spPr>
        <p:txBody>
          <a:bodyPr anchor="b" anchorCtr="1">
            <a:noAutofit/>
          </a:bodyPr>
          <a:lstStyle/>
          <a:p>
            <a:endParaRPr lang="en-US"/>
          </a:p>
        </p:txBody>
      </p:sp>
      <p:sp>
        <p:nvSpPr>
          <p:cNvPr id="13" name="Picture Placeholder 27">
            <a:extLst>
              <a:ext uri="{FF2B5EF4-FFF2-40B4-BE49-F238E27FC236}">
                <a16:creationId xmlns:a16="http://schemas.microsoft.com/office/drawing/2014/main" id="{D1ABACC9-8C8F-4BA1-B371-EF3BFD1A8D8E}"/>
              </a:ext>
            </a:extLst>
          </p:cNvPr>
          <p:cNvSpPr>
            <a:spLocks noGrp="1"/>
          </p:cNvSpPr>
          <p:nvPr>
            <p:ph type="pic" sz="quarter" idx="21"/>
          </p:nvPr>
        </p:nvSpPr>
        <p:spPr>
          <a:xfrm>
            <a:off x="8061123" y="2611744"/>
            <a:ext cx="2096326" cy="1618774"/>
          </a:xfrm>
          <a:solidFill>
            <a:schemeClr val="tx2"/>
          </a:solidFill>
        </p:spPr>
        <p:txBody>
          <a:bodyPr anchor="b" anchorCtr="1">
            <a:noAutofit/>
          </a:bodyPr>
          <a:lstStyle/>
          <a:p>
            <a:endParaRPr lang="en-US"/>
          </a:p>
        </p:txBody>
      </p:sp>
      <p:sp>
        <p:nvSpPr>
          <p:cNvPr id="14" name="Picture Placeholder 27">
            <a:extLst>
              <a:ext uri="{FF2B5EF4-FFF2-40B4-BE49-F238E27FC236}">
                <a16:creationId xmlns:a16="http://schemas.microsoft.com/office/drawing/2014/main" id="{7675766E-F1E6-47EC-A787-5D8F033D48B4}"/>
              </a:ext>
            </a:extLst>
          </p:cNvPr>
          <p:cNvSpPr>
            <a:spLocks noGrp="1"/>
          </p:cNvSpPr>
          <p:nvPr>
            <p:ph type="pic" sz="quarter" idx="22"/>
          </p:nvPr>
        </p:nvSpPr>
        <p:spPr>
          <a:xfrm>
            <a:off x="10345460" y="2611744"/>
            <a:ext cx="2096326" cy="1618774"/>
          </a:xfrm>
          <a:solidFill>
            <a:schemeClr val="tx2"/>
          </a:solidFill>
        </p:spPr>
        <p:txBody>
          <a:bodyPr anchor="b" anchorCtr="1">
            <a:noAutofit/>
          </a:bodyPr>
          <a:lstStyle/>
          <a:p>
            <a:endParaRPr lang="en-US"/>
          </a:p>
        </p:txBody>
      </p:sp>
    </p:spTree>
    <p:extLst>
      <p:ext uri="{BB962C8B-B14F-4D97-AF65-F5344CB8AC3E}">
        <p14:creationId xmlns:p14="http://schemas.microsoft.com/office/powerpoint/2010/main" val="15445786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935819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41831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0444038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0325921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F0E4D0-296C-B341-A59A-80044084451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32C2206-5980-DD4F-B1E7-EC8A49D8130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F2D0632-D739-7A42-AC83-45E3AE77C2F1}"/>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14C20F7D-9508-814A-AA63-E29616D5BA44}" type="datetimeFigureOut">
              <a:rPr kumimoji="0" lang="en-US" sz="1800" b="0" i="0" u="none" strike="noStrike" kern="1200" cap="none" spc="0" normalizeH="0" baseline="0" noProof="0" smtClean="0">
                <a:ln>
                  <a:noFill/>
                </a:ln>
                <a:solidFill>
                  <a:srgbClr val="000000"/>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12/15/2020</a:t>
            </a:fld>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 name="Footer Placeholder 4">
            <a:extLst>
              <a:ext uri="{FF2B5EF4-FFF2-40B4-BE49-F238E27FC236}">
                <a16:creationId xmlns:a16="http://schemas.microsoft.com/office/drawing/2014/main" id="{11906416-B20C-3D4A-A7DB-EFD31CB55132}"/>
              </a:ext>
            </a:extLst>
          </p:cNvPr>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 name="Slide Number Placeholder 5">
            <a:extLst>
              <a:ext uri="{FF2B5EF4-FFF2-40B4-BE49-F238E27FC236}">
                <a16:creationId xmlns:a16="http://schemas.microsoft.com/office/drawing/2014/main" id="{B6614F8A-D633-A44C-9183-C5249F93E567}"/>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4030B51-6F0E-5347-A21E-54811C2D8EB9}" type="slidenum">
              <a:rPr kumimoji="0" lang="en-US" sz="1800" b="0" i="0" u="none" strike="noStrike" kern="1200" cap="none" spc="0" normalizeH="0" baseline="0" noProof="0" smtClean="0">
                <a:ln>
                  <a:noFill/>
                </a:ln>
                <a:solidFill>
                  <a:srgbClr val="000000"/>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317271521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7_Title Only">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9710EC2-6A68-463B-9601-EFAF4C81F8F7}"/>
              </a:ext>
            </a:extLst>
          </p:cNvPr>
          <p:cNvSpPr>
            <a:spLocks noGrp="1"/>
          </p:cNvSpPr>
          <p:nvPr>
            <p:ph type="body" sz="quarter" idx="10"/>
          </p:nvPr>
        </p:nvSpPr>
        <p:spPr>
          <a:xfrm>
            <a:off x="295656" y="2017713"/>
            <a:ext cx="4710112" cy="4546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Picture Placeholder 4">
            <a:extLst>
              <a:ext uri="{FF2B5EF4-FFF2-40B4-BE49-F238E27FC236}">
                <a16:creationId xmlns:a16="http://schemas.microsoft.com/office/drawing/2014/main" id="{36A25191-F151-44BF-A064-4D44A9342C32}"/>
              </a:ext>
            </a:extLst>
          </p:cNvPr>
          <p:cNvSpPr>
            <a:spLocks noGrp="1"/>
          </p:cNvSpPr>
          <p:nvPr>
            <p:ph type="pic" sz="quarter" idx="11"/>
          </p:nvPr>
        </p:nvSpPr>
        <p:spPr>
          <a:xfrm>
            <a:off x="6242050" y="0"/>
            <a:ext cx="5949950" cy="6858000"/>
          </a:xfrm>
        </p:spPr>
        <p:txBody>
          <a:bodyPr/>
          <a:lstStyle/>
          <a:p>
            <a:endParaRPr lang="en-US"/>
          </a:p>
        </p:txBody>
      </p:sp>
      <p:sp>
        <p:nvSpPr>
          <p:cNvPr id="6" name="Title 5">
            <a:extLst>
              <a:ext uri="{FF2B5EF4-FFF2-40B4-BE49-F238E27FC236}">
                <a16:creationId xmlns:a16="http://schemas.microsoft.com/office/drawing/2014/main" id="{B9153AD3-CB63-46D6-AE60-A6ADC89B3F0C}"/>
              </a:ext>
            </a:extLst>
          </p:cNvPr>
          <p:cNvSpPr>
            <a:spLocks noGrp="1"/>
          </p:cNvSpPr>
          <p:nvPr>
            <p:ph type="title"/>
          </p:nvPr>
        </p:nvSpPr>
        <p:spPr>
          <a:xfrm>
            <a:off x="295656" y="457200"/>
            <a:ext cx="5655882" cy="492443"/>
          </a:xfrm>
        </p:spPr>
        <p:txBody>
          <a:bodyPr/>
          <a:lstStyle/>
          <a:p>
            <a:r>
              <a:rPr lang="en-US"/>
              <a:t>Click to edit Master title style</a:t>
            </a:r>
          </a:p>
        </p:txBody>
      </p:sp>
    </p:spTree>
    <p:extLst>
      <p:ext uri="{BB962C8B-B14F-4D97-AF65-F5344CB8AC3E}">
        <p14:creationId xmlns:p14="http://schemas.microsoft.com/office/powerpoint/2010/main" val="66441459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5240718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slide 4">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F83EBA8-9428-5042-A6AB-BA1563CB953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pic>
        <p:nvPicPr>
          <p:cNvPr id="5" name="Picture 4">
            <a:extLst>
              <a:ext uri="{FF2B5EF4-FFF2-40B4-BE49-F238E27FC236}">
                <a16:creationId xmlns:a16="http://schemas.microsoft.com/office/drawing/2014/main" id="{B0419340-DB0C-B34E-84FE-2AA1A19A58C9}"/>
              </a:ext>
            </a:extLst>
          </p:cNvPr>
          <p:cNvPicPr>
            <a:picLocks noChangeAspect="1"/>
          </p:cNvPicPr>
          <p:nvPr userDrawn="1"/>
        </p:nvPicPr>
        <p:blipFill>
          <a:blip r:embed="rId3">
            <a:extLst>
              <a:ext uri="{96DAC541-7B7A-43D3-8B79-37D633B846F1}">
                <asvg:svgBlip xmlns:asvg="http://schemas.microsoft.com/office/drawing/2016/SVG/main" r:embed="rId4"/>
              </a:ext>
            </a:extLst>
          </a:blip>
          <a:srcRect/>
          <a:stretch/>
        </p:blipFill>
        <p:spPr>
          <a:xfrm>
            <a:off x="5857617" y="1256713"/>
            <a:ext cx="5973790" cy="4344574"/>
          </a:xfrm>
          <a:prstGeom prst="rect">
            <a:avLst/>
          </a:prstGeom>
        </p:spPr>
      </p:pic>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800" strike="noStrike" spc="-49" baseline="0">
                <a:gradFill>
                  <a:gsLst>
                    <a:gs pos="0">
                      <a:schemeClr val="tx1"/>
                    </a:gs>
                    <a:gs pos="100000">
                      <a:schemeClr val="tx1"/>
                    </a:gs>
                  </a:gsLst>
                  <a:lin ang="5400000" scaled="1"/>
                </a:gradFill>
              </a:defRPr>
            </a:lvl1pPr>
          </a:lstStyle>
          <a:p>
            <a:r>
              <a:rPr lang="en-US" dirty="0"/>
              <a:t>Azure presentation</a:t>
            </a:r>
            <a:br>
              <a:rPr lang="en-US" dirty="0"/>
            </a:br>
            <a:r>
              <a:rPr lang="en-US" dirty="0"/>
              <a:t>title or event name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42466" y="4350114"/>
            <a:ext cx="5413394" cy="738664"/>
          </a:xfrm>
          <a:prstGeom prst="rect">
            <a:avLst/>
          </a:prstGeom>
        </p:spPr>
        <p:txBody>
          <a:bodyPr/>
          <a:lstStyle>
            <a:lvl1pPr>
              <a:defRPr sz="1800">
                <a:gradFill>
                  <a:gsLst>
                    <a:gs pos="0">
                      <a:schemeClr val="tx1"/>
                    </a:gs>
                    <a:gs pos="100000">
                      <a:schemeClr val="tx1"/>
                    </a:gs>
                  </a:gsLst>
                  <a:lin ang="5400000" scaled="1"/>
                </a:gra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Tree>
    <p:extLst>
      <p:ext uri="{BB962C8B-B14F-4D97-AF65-F5344CB8AC3E}">
        <p14:creationId xmlns:p14="http://schemas.microsoft.com/office/powerpoint/2010/main" val="52228877"/>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1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75FBF5B2-2F9F-4C26-B0FD-6206FAE68C0D}"/>
              </a:ext>
            </a:extLst>
          </p:cNvPr>
          <p:cNvSpPr>
            <a:spLocks noGrp="1"/>
          </p:cNvSpPr>
          <p:nvPr>
            <p:ph type="body" sz="quarter" idx="10"/>
          </p:nvPr>
        </p:nvSpPr>
        <p:spPr>
          <a:xfrm>
            <a:off x="322264" y="2963287"/>
            <a:ext cx="1920240" cy="3031599"/>
          </a:xfrm>
        </p:spPr>
        <p:txBody>
          <a:bodyPr/>
          <a:lstStyle>
            <a:lvl1pPr>
              <a:spcBef>
                <a:spcPts val="0"/>
              </a:spcBef>
              <a:spcAft>
                <a:spcPts val="3600"/>
              </a:spcAft>
              <a:defRPr sz="1800">
                <a:solidFill>
                  <a:schemeClr val="accent1"/>
                </a:solidFill>
              </a:defRPr>
            </a:lvl1pPr>
            <a:lvl2pPr>
              <a:defRPr sz="1600"/>
            </a:lvl2pPr>
            <a:lvl4pPr>
              <a:defRPr sz="1800"/>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3">
            <a:extLst>
              <a:ext uri="{FF2B5EF4-FFF2-40B4-BE49-F238E27FC236}">
                <a16:creationId xmlns:a16="http://schemas.microsoft.com/office/drawing/2014/main" id="{D5CCB700-52FE-4337-940C-56D9EAD6BA0B}"/>
              </a:ext>
            </a:extLst>
          </p:cNvPr>
          <p:cNvSpPr>
            <a:spLocks noGrp="1"/>
          </p:cNvSpPr>
          <p:nvPr>
            <p:ph type="body" sz="quarter" idx="11"/>
          </p:nvPr>
        </p:nvSpPr>
        <p:spPr>
          <a:xfrm>
            <a:off x="2411384" y="2963287"/>
            <a:ext cx="1737360" cy="3031599"/>
          </a:xfrm>
        </p:spPr>
        <p:txBody>
          <a:bodyPr/>
          <a:lstStyle>
            <a:lvl1pPr>
              <a:spcBef>
                <a:spcPts val="0"/>
              </a:spcBef>
              <a:spcAft>
                <a:spcPts val="3600"/>
              </a:spcAft>
              <a:defRPr sz="1800">
                <a:solidFill>
                  <a:schemeClr val="accent1"/>
                </a:solidFill>
              </a:defRPr>
            </a:lvl1pPr>
            <a:lvl2pPr>
              <a:defRPr sz="1600"/>
            </a:lvl2pPr>
            <a:lvl4pPr>
              <a:defRPr sz="1800"/>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ext Placeholder 3">
            <a:extLst>
              <a:ext uri="{FF2B5EF4-FFF2-40B4-BE49-F238E27FC236}">
                <a16:creationId xmlns:a16="http://schemas.microsoft.com/office/drawing/2014/main" id="{B46FFBF8-725A-48EE-A818-53DB8AEC1926}"/>
              </a:ext>
            </a:extLst>
          </p:cNvPr>
          <p:cNvSpPr>
            <a:spLocks noGrp="1"/>
          </p:cNvSpPr>
          <p:nvPr>
            <p:ph type="body" sz="quarter" idx="12"/>
          </p:nvPr>
        </p:nvSpPr>
        <p:spPr>
          <a:xfrm>
            <a:off x="4356100" y="2963287"/>
            <a:ext cx="1737360" cy="3031599"/>
          </a:xfrm>
        </p:spPr>
        <p:txBody>
          <a:bodyPr/>
          <a:lstStyle>
            <a:lvl1pPr>
              <a:spcBef>
                <a:spcPts val="0"/>
              </a:spcBef>
              <a:spcAft>
                <a:spcPts val="3600"/>
              </a:spcAft>
              <a:defRPr sz="1800">
                <a:solidFill>
                  <a:schemeClr val="accent1"/>
                </a:solidFill>
              </a:defRPr>
            </a:lvl1pPr>
            <a:lvl2pPr>
              <a:defRPr sz="1600"/>
            </a:lvl2pPr>
            <a:lvl4pPr>
              <a:defRPr sz="1800"/>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ext Placeholder 3">
            <a:extLst>
              <a:ext uri="{FF2B5EF4-FFF2-40B4-BE49-F238E27FC236}">
                <a16:creationId xmlns:a16="http://schemas.microsoft.com/office/drawing/2014/main" id="{F2711D3A-4245-458F-A172-6C335DA54270}"/>
              </a:ext>
            </a:extLst>
          </p:cNvPr>
          <p:cNvSpPr>
            <a:spLocks noGrp="1"/>
          </p:cNvSpPr>
          <p:nvPr>
            <p:ph type="body" sz="quarter" idx="13"/>
          </p:nvPr>
        </p:nvSpPr>
        <p:spPr>
          <a:xfrm>
            <a:off x="6300816" y="2963287"/>
            <a:ext cx="1737360" cy="3031599"/>
          </a:xfrm>
        </p:spPr>
        <p:txBody>
          <a:bodyPr/>
          <a:lstStyle>
            <a:lvl1pPr>
              <a:spcBef>
                <a:spcPts val="0"/>
              </a:spcBef>
              <a:spcAft>
                <a:spcPts val="3600"/>
              </a:spcAft>
              <a:defRPr sz="1800">
                <a:solidFill>
                  <a:schemeClr val="accent1"/>
                </a:solidFill>
              </a:defRPr>
            </a:lvl1pPr>
            <a:lvl2pPr>
              <a:defRPr sz="1600"/>
            </a:lvl2pPr>
            <a:lvl4pPr>
              <a:defRPr sz="1800"/>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ext Placeholder 3">
            <a:extLst>
              <a:ext uri="{FF2B5EF4-FFF2-40B4-BE49-F238E27FC236}">
                <a16:creationId xmlns:a16="http://schemas.microsoft.com/office/drawing/2014/main" id="{6F255F3A-C781-4F45-8554-5EAA53DEB2B6}"/>
              </a:ext>
            </a:extLst>
          </p:cNvPr>
          <p:cNvSpPr>
            <a:spLocks noGrp="1"/>
          </p:cNvSpPr>
          <p:nvPr>
            <p:ph type="body" sz="quarter" idx="14"/>
          </p:nvPr>
        </p:nvSpPr>
        <p:spPr>
          <a:xfrm>
            <a:off x="8245532" y="2963287"/>
            <a:ext cx="1737360" cy="3031599"/>
          </a:xfrm>
        </p:spPr>
        <p:txBody>
          <a:bodyPr/>
          <a:lstStyle>
            <a:lvl1pPr>
              <a:spcBef>
                <a:spcPts val="0"/>
              </a:spcBef>
              <a:spcAft>
                <a:spcPts val="3600"/>
              </a:spcAft>
              <a:defRPr sz="1800">
                <a:solidFill>
                  <a:schemeClr val="accent1"/>
                </a:solidFill>
              </a:defRPr>
            </a:lvl1pPr>
            <a:lvl2pPr>
              <a:defRPr sz="1600"/>
            </a:lvl2pPr>
            <a:lvl4pPr>
              <a:defRPr sz="1800"/>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3">
            <a:extLst>
              <a:ext uri="{FF2B5EF4-FFF2-40B4-BE49-F238E27FC236}">
                <a16:creationId xmlns:a16="http://schemas.microsoft.com/office/drawing/2014/main" id="{8A209D05-BD3E-43ED-90D0-293A43AD9BE8}"/>
              </a:ext>
            </a:extLst>
          </p:cNvPr>
          <p:cNvSpPr>
            <a:spLocks noGrp="1"/>
          </p:cNvSpPr>
          <p:nvPr>
            <p:ph type="body" sz="quarter" idx="15"/>
          </p:nvPr>
        </p:nvSpPr>
        <p:spPr>
          <a:xfrm>
            <a:off x="10190250" y="2963287"/>
            <a:ext cx="1737360" cy="3031599"/>
          </a:xfrm>
        </p:spPr>
        <p:txBody>
          <a:bodyPr/>
          <a:lstStyle>
            <a:lvl1pPr>
              <a:spcBef>
                <a:spcPts val="0"/>
              </a:spcBef>
              <a:spcAft>
                <a:spcPts val="3600"/>
              </a:spcAft>
              <a:defRPr sz="1800">
                <a:solidFill>
                  <a:schemeClr val="accent1"/>
                </a:solidFill>
              </a:defRPr>
            </a:lvl1pPr>
            <a:lvl2pPr>
              <a:defRPr sz="1600"/>
            </a:lvl2pPr>
            <a:lvl4pPr>
              <a:defRPr sz="1800"/>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9020741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888">
          <p15:clr>
            <a:srgbClr val="5ACBF0"/>
          </p15:clr>
        </p15:guide>
        <p15:guide id="29" orient="horz" pos="1271">
          <p15:clr>
            <a:srgbClr val="5ACBF0"/>
          </p15:clr>
        </p15:guide>
        <p15:guide id="30" orient="horz" pos="288">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1_Title slide 4">
    <p:bg>
      <p:bgRef idx="1001">
        <a:schemeClr val="bg1"/>
      </p:bgRef>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800" strike="noStrike" spc="-49" baseline="0">
                <a:gradFill>
                  <a:gsLst>
                    <a:gs pos="0">
                      <a:schemeClr val="tx1"/>
                    </a:gs>
                    <a:gs pos="100000">
                      <a:schemeClr val="tx1"/>
                    </a:gs>
                  </a:gsLst>
                  <a:lin ang="5400000" scaled="1"/>
                </a:gradFill>
              </a:defRPr>
            </a:lvl1pPr>
          </a:lstStyle>
          <a:p>
            <a:r>
              <a:rPr lang="en-US" dirty="0"/>
              <a:t>Azure presentation</a:t>
            </a:r>
            <a:br>
              <a:rPr lang="en-US" dirty="0"/>
            </a:br>
            <a:r>
              <a:rPr lang="en-US" dirty="0"/>
              <a:t>title or event name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42466" y="4350114"/>
            <a:ext cx="5413394" cy="738664"/>
          </a:xfrm>
          <a:prstGeom prst="rect">
            <a:avLst/>
          </a:prstGeom>
        </p:spPr>
        <p:txBody>
          <a:bodyPr/>
          <a:lstStyle>
            <a:lvl1pPr>
              <a:defRPr sz="1800">
                <a:gradFill>
                  <a:gsLst>
                    <a:gs pos="0">
                      <a:schemeClr val="tx1"/>
                    </a:gs>
                    <a:gs pos="100000">
                      <a:schemeClr val="tx1"/>
                    </a:gs>
                  </a:gsLst>
                  <a:lin ang="5400000" scaled="1"/>
                </a:gra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pic>
        <p:nvPicPr>
          <p:cNvPr id="3" name="Graphic 2">
            <a:extLst>
              <a:ext uri="{FF2B5EF4-FFF2-40B4-BE49-F238E27FC236}">
                <a16:creationId xmlns:a16="http://schemas.microsoft.com/office/drawing/2014/main" id="{1C72F549-D702-43CE-9A08-53F050C02A8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968919" y="1264778"/>
            <a:ext cx="4328444" cy="4328444"/>
          </a:xfrm>
          <a:prstGeom prst="rect">
            <a:avLst/>
          </a:prstGeom>
        </p:spPr>
      </p:pic>
      <p:pic>
        <p:nvPicPr>
          <p:cNvPr id="6" name="Picture 5">
            <a:extLst>
              <a:ext uri="{FF2B5EF4-FFF2-40B4-BE49-F238E27FC236}">
                <a16:creationId xmlns:a16="http://schemas.microsoft.com/office/drawing/2014/main" id="{147E6A67-A2F4-C140-90A6-4923CDAD3C6C}"/>
              </a:ext>
            </a:extLst>
          </p:cNvPr>
          <p:cNvPicPr>
            <a:picLocks noChangeAspect="1"/>
          </p:cNvPicPr>
          <p:nvPr userDrawn="1"/>
        </p:nvPicPr>
        <p:blipFill>
          <a:blip r:embed="rId4"/>
          <a:srcRect/>
          <a:stretch/>
        </p:blipFill>
        <p:spPr>
          <a:xfrm>
            <a:off x="243219" y="257743"/>
            <a:ext cx="1716045" cy="565874"/>
          </a:xfrm>
          <a:prstGeom prst="rect">
            <a:avLst/>
          </a:prstGeom>
        </p:spPr>
      </p:pic>
      <p:sp>
        <p:nvSpPr>
          <p:cNvPr id="4" name="Content Placeholder 3">
            <a:extLst>
              <a:ext uri="{FF2B5EF4-FFF2-40B4-BE49-F238E27FC236}">
                <a16:creationId xmlns:a16="http://schemas.microsoft.com/office/drawing/2014/main" id="{DB101622-7119-4B18-AA44-8ED37798476D}"/>
              </a:ext>
            </a:extLst>
          </p:cNvPr>
          <p:cNvSpPr>
            <a:spLocks noGrp="1"/>
          </p:cNvSpPr>
          <p:nvPr>
            <p:ph sz="quarter" idx="16"/>
          </p:nvPr>
        </p:nvSpPr>
        <p:spPr>
          <a:xfrm>
            <a:off x="7261225" y="2759075"/>
            <a:ext cx="914400" cy="91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464522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2_Title Slide 2">
    <p:bg>
      <p:bgPr>
        <a:solidFill>
          <a:schemeClr val="tx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gradFill>
                  <a:gsLst>
                    <a:gs pos="0">
                      <a:schemeClr val="bg1"/>
                    </a:gs>
                    <a:gs pos="100000">
                      <a:schemeClr val="bg1"/>
                    </a:gs>
                  </a:gsLst>
                  <a:lin ang="5400000" scaled="1"/>
                </a:gradFill>
              </a:defRPr>
            </a:lvl1pPr>
          </a:lstStyle>
          <a:p>
            <a:r>
              <a:rPr lang="en-US" dirty="0"/>
              <a:t>Azure presentation title </a:t>
            </a:r>
            <a:br>
              <a:rPr lang="en-US" dirty="0"/>
            </a:br>
            <a:r>
              <a:rPr lang="en-US" dirty="0"/>
              <a:t>or event name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38664"/>
          </a:xfrm>
          <a:prstGeom prst="rect">
            <a:avLst/>
          </a:prstGeom>
        </p:spPr>
        <p:txBody>
          <a:bodyPr/>
          <a:lstStyle>
            <a:lvl1pPr>
              <a:defRPr sz="1800">
                <a:gradFill>
                  <a:gsLst>
                    <a:gs pos="0">
                      <a:schemeClr val="bg1"/>
                    </a:gs>
                    <a:gs pos="100000">
                      <a:schemeClr val="bg1"/>
                    </a:gs>
                  </a:gsLst>
                  <a:lin ang="5400000" scaled="1"/>
                </a:gra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Tree>
    <p:extLst>
      <p:ext uri="{BB962C8B-B14F-4D97-AF65-F5344CB8AC3E}">
        <p14:creationId xmlns:p14="http://schemas.microsoft.com/office/powerpoint/2010/main" val="39997853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466344" y="566928"/>
            <a:ext cx="11530584" cy="832104"/>
          </a:xfrm>
        </p:spPr>
        <p:txBody>
          <a:bodyPr/>
          <a:lstStyle/>
          <a:p>
            <a:r>
              <a:rPr lang="en-US" dirty="0"/>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466344" y="1856232"/>
            <a:ext cx="11457432" cy="1446550"/>
          </a:xfrm>
        </p:spPr>
        <p:txBody>
          <a:bodyPr/>
          <a:lstStyle>
            <a:lvl1pPr>
              <a:defRPr sz="2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4806507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1_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287F7E11-4D17-48D8-A138-23D57849DF0F}"/>
              </a:ext>
            </a:extLst>
          </p:cNvPr>
          <p:cNvPicPr>
            <a:picLocks noChangeAspect="1"/>
          </p:cNvPicPr>
          <p:nvPr userDrawn="1"/>
        </p:nvPicPr>
        <p:blipFill>
          <a:blip r:embed="rId2"/>
          <a:stretch>
            <a:fillRect/>
          </a:stretch>
        </p:blipFill>
        <p:spPr>
          <a:xfrm>
            <a:off x="293688" y="298375"/>
            <a:ext cx="2622570" cy="867436"/>
          </a:xfrm>
          <a:prstGeom prst="rect">
            <a:avLst/>
          </a:prstGeom>
        </p:spPr>
      </p:pic>
    </p:spTree>
    <p:extLst>
      <p:ext uri="{BB962C8B-B14F-4D97-AF65-F5344CB8AC3E}">
        <p14:creationId xmlns:p14="http://schemas.microsoft.com/office/powerpoint/2010/main" val="4293006072"/>
      </p:ext>
    </p:extLst>
  </p:cSld>
  <p:clrMapOvr>
    <a:masterClrMapping/>
  </p:clrMapOvr>
  <p:transition advClick="0" advTm="20000">
    <p:push dir="u"/>
  </p:transition>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3804459781"/>
      </p:ext>
    </p:extLst>
  </p:cSld>
  <p:clrMapOvr>
    <a:masterClrMapping/>
  </p:clrMapOvr>
  <p:transition advClick="0" advTm="20000">
    <p:push dir="u"/>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pic>
        <p:nvPicPr>
          <p:cNvPr id="8" name="Picture 7" descr="Microsoft Ignite The Tour graphic">
            <a:extLst>
              <a:ext uri="{FF2B5EF4-FFF2-40B4-BE49-F238E27FC236}">
                <a16:creationId xmlns:a16="http://schemas.microsoft.com/office/drawing/2014/main" id="{0DD4EC91-2113-42B5-BCCE-4B5CFDA84CC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294626" y="-1"/>
            <a:ext cx="6897374" cy="6858001"/>
          </a:xfrm>
          <a:prstGeom prst="rect">
            <a:avLst/>
          </a:prstGeom>
        </p:spPr>
      </p:pic>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105988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grpSp>
        <p:nvGrpSpPr>
          <p:cNvPr id="6" name="Group 5">
            <a:extLst>
              <a:ext uri="{FF2B5EF4-FFF2-40B4-BE49-F238E27FC236}">
                <a16:creationId xmlns:a16="http://schemas.microsoft.com/office/drawing/2014/main" id="{D4542B46-99AF-4EE7-A56F-CB09B9E7443D}"/>
              </a:ext>
            </a:extLst>
          </p:cNvPr>
          <p:cNvGrpSpPr/>
          <p:nvPr userDrawn="1"/>
        </p:nvGrpSpPr>
        <p:grpSpPr>
          <a:xfrm>
            <a:off x="10902240" y="6500721"/>
            <a:ext cx="1099131" cy="234115"/>
            <a:chOff x="3321050" y="454025"/>
            <a:chExt cx="5910263" cy="1258888"/>
          </a:xfrm>
        </p:grpSpPr>
        <p:sp>
          <p:nvSpPr>
            <p:cNvPr id="7" name="Freeform 3">
              <a:extLst>
                <a:ext uri="{FF2B5EF4-FFF2-40B4-BE49-F238E27FC236}">
                  <a16:creationId xmlns:a16="http://schemas.microsoft.com/office/drawing/2014/main" id="{C401B863-04CA-4E88-9BD6-A3D3C16D7B42}"/>
                </a:ext>
              </a:extLst>
            </p:cNvPr>
            <p:cNvSpPr>
              <a:spLocks noChangeArrowheads="1"/>
            </p:cNvSpPr>
            <p:nvPr/>
          </p:nvSpPr>
          <p:spPr bwMode="auto">
            <a:xfrm>
              <a:off x="4960938" y="704850"/>
              <a:ext cx="817562" cy="757238"/>
            </a:xfrm>
            <a:custGeom>
              <a:avLst/>
              <a:gdLst>
                <a:gd name="T0" fmla="*/ 1917 w 2272"/>
                <a:gd name="T1" fmla="*/ 489 h 2104"/>
                <a:gd name="T2" fmla="*/ 1917 w 2272"/>
                <a:gd name="T3" fmla="*/ 2103 h 2104"/>
                <a:gd name="T4" fmla="*/ 2271 w 2272"/>
                <a:gd name="T5" fmla="*/ 2103 h 2104"/>
                <a:gd name="T6" fmla="*/ 2271 w 2272"/>
                <a:gd name="T7" fmla="*/ 0 h 2104"/>
                <a:gd name="T8" fmla="*/ 2271 w 2272"/>
                <a:gd name="T9" fmla="*/ 0 h 2104"/>
                <a:gd name="T10" fmla="*/ 1771 w 2272"/>
                <a:gd name="T11" fmla="*/ 0 h 2104"/>
                <a:gd name="T12" fmla="*/ 1135 w 2272"/>
                <a:gd name="T13" fmla="*/ 1561 h 2104"/>
                <a:gd name="T14" fmla="*/ 521 w 2272"/>
                <a:gd name="T15" fmla="*/ 0 h 2104"/>
                <a:gd name="T16" fmla="*/ 0 w 2272"/>
                <a:gd name="T17" fmla="*/ 0 h 2104"/>
                <a:gd name="T18" fmla="*/ 0 w 2272"/>
                <a:gd name="T19" fmla="*/ 2103 h 2104"/>
                <a:gd name="T20" fmla="*/ 344 w 2272"/>
                <a:gd name="T21" fmla="*/ 2103 h 2104"/>
                <a:gd name="T22" fmla="*/ 344 w 2272"/>
                <a:gd name="T23" fmla="*/ 489 h 2104"/>
                <a:gd name="T24" fmla="*/ 354 w 2272"/>
                <a:gd name="T25" fmla="*/ 489 h 2104"/>
                <a:gd name="T26" fmla="*/ 1000 w 2272"/>
                <a:gd name="T27" fmla="*/ 2103 h 2104"/>
                <a:gd name="T28" fmla="*/ 1260 w 2272"/>
                <a:gd name="T29" fmla="*/ 2103 h 2104"/>
                <a:gd name="T30" fmla="*/ 1906 w 2272"/>
                <a:gd name="T31" fmla="*/ 489 h 2104"/>
                <a:gd name="T32" fmla="*/ 1917 w 2272"/>
                <a:gd name="T33" fmla="*/ 489 h 2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72" h="2104">
                  <a:moveTo>
                    <a:pt x="1917" y="489"/>
                  </a:moveTo>
                  <a:lnTo>
                    <a:pt x="1917" y="2103"/>
                  </a:lnTo>
                  <a:lnTo>
                    <a:pt x="2271" y="2103"/>
                  </a:lnTo>
                  <a:lnTo>
                    <a:pt x="2271" y="0"/>
                  </a:lnTo>
                  <a:lnTo>
                    <a:pt x="2271" y="0"/>
                  </a:lnTo>
                  <a:lnTo>
                    <a:pt x="1771" y="0"/>
                  </a:lnTo>
                  <a:lnTo>
                    <a:pt x="1135" y="1561"/>
                  </a:lnTo>
                  <a:lnTo>
                    <a:pt x="521" y="0"/>
                  </a:lnTo>
                  <a:lnTo>
                    <a:pt x="0" y="0"/>
                  </a:lnTo>
                  <a:lnTo>
                    <a:pt x="0" y="2103"/>
                  </a:lnTo>
                  <a:lnTo>
                    <a:pt x="344" y="2103"/>
                  </a:lnTo>
                  <a:lnTo>
                    <a:pt x="344" y="489"/>
                  </a:lnTo>
                  <a:lnTo>
                    <a:pt x="354" y="489"/>
                  </a:lnTo>
                  <a:lnTo>
                    <a:pt x="1000" y="2103"/>
                  </a:lnTo>
                  <a:lnTo>
                    <a:pt x="1260" y="2103"/>
                  </a:lnTo>
                  <a:lnTo>
                    <a:pt x="1906" y="489"/>
                  </a:lnTo>
                  <a:lnTo>
                    <a:pt x="1917" y="489"/>
                  </a:lnTo>
                </a:path>
              </a:pathLst>
            </a:custGeom>
            <a:solidFill>
              <a:srgbClr val="77787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8" name="Freeform 4">
              <a:extLst>
                <a:ext uri="{FF2B5EF4-FFF2-40B4-BE49-F238E27FC236}">
                  <a16:creationId xmlns:a16="http://schemas.microsoft.com/office/drawing/2014/main" id="{6AEC846B-4007-4C1B-95B1-DE724BBF61CD}"/>
                </a:ext>
              </a:extLst>
            </p:cNvPr>
            <p:cNvSpPr>
              <a:spLocks noChangeArrowheads="1"/>
            </p:cNvSpPr>
            <p:nvPr/>
          </p:nvSpPr>
          <p:spPr bwMode="auto">
            <a:xfrm>
              <a:off x="5889625" y="688975"/>
              <a:ext cx="153988" cy="773113"/>
            </a:xfrm>
            <a:custGeom>
              <a:avLst/>
              <a:gdLst>
                <a:gd name="T0" fmla="*/ 209 w 428"/>
                <a:gd name="T1" fmla="*/ 0 h 2146"/>
                <a:gd name="T2" fmla="*/ 209 w 428"/>
                <a:gd name="T3" fmla="*/ 0 h 2146"/>
                <a:gd name="T4" fmla="*/ 63 w 428"/>
                <a:gd name="T5" fmla="*/ 52 h 2146"/>
                <a:gd name="T6" fmla="*/ 0 w 428"/>
                <a:gd name="T7" fmla="*/ 208 h 2146"/>
                <a:gd name="T8" fmla="*/ 63 w 428"/>
                <a:gd name="T9" fmla="*/ 344 h 2146"/>
                <a:gd name="T10" fmla="*/ 209 w 428"/>
                <a:gd name="T11" fmla="*/ 406 h 2146"/>
                <a:gd name="T12" fmla="*/ 365 w 428"/>
                <a:gd name="T13" fmla="*/ 344 h 2146"/>
                <a:gd name="T14" fmla="*/ 427 w 428"/>
                <a:gd name="T15" fmla="*/ 208 h 2146"/>
                <a:gd name="T16" fmla="*/ 365 w 428"/>
                <a:gd name="T17" fmla="*/ 62 h 2146"/>
                <a:gd name="T18" fmla="*/ 209 w 428"/>
                <a:gd name="T19" fmla="*/ 0 h 2146"/>
                <a:gd name="T20" fmla="*/ 386 w 428"/>
                <a:gd name="T21" fmla="*/ 635 h 2146"/>
                <a:gd name="T22" fmla="*/ 386 w 428"/>
                <a:gd name="T23" fmla="*/ 635 h 2146"/>
                <a:gd name="T24" fmla="*/ 32 w 428"/>
                <a:gd name="T25" fmla="*/ 635 h 2146"/>
                <a:gd name="T26" fmla="*/ 32 w 428"/>
                <a:gd name="T27" fmla="*/ 2145 h 2146"/>
                <a:gd name="T28" fmla="*/ 386 w 428"/>
                <a:gd name="T29" fmla="*/ 2145 h 2146"/>
                <a:gd name="T30" fmla="*/ 386 w 428"/>
                <a:gd name="T31" fmla="*/ 635 h 2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28" h="2146">
                  <a:moveTo>
                    <a:pt x="209" y="0"/>
                  </a:moveTo>
                  <a:lnTo>
                    <a:pt x="209" y="0"/>
                  </a:lnTo>
                  <a:cubicBezTo>
                    <a:pt x="157" y="0"/>
                    <a:pt x="104" y="21"/>
                    <a:pt x="63" y="52"/>
                  </a:cubicBezTo>
                  <a:cubicBezTo>
                    <a:pt x="21" y="94"/>
                    <a:pt x="0" y="146"/>
                    <a:pt x="0" y="208"/>
                  </a:cubicBezTo>
                  <a:cubicBezTo>
                    <a:pt x="0" y="260"/>
                    <a:pt x="21" y="312"/>
                    <a:pt x="63" y="344"/>
                  </a:cubicBezTo>
                  <a:cubicBezTo>
                    <a:pt x="104" y="385"/>
                    <a:pt x="157" y="406"/>
                    <a:pt x="209" y="406"/>
                  </a:cubicBezTo>
                  <a:cubicBezTo>
                    <a:pt x="271" y="406"/>
                    <a:pt x="323" y="385"/>
                    <a:pt x="365" y="344"/>
                  </a:cubicBezTo>
                  <a:cubicBezTo>
                    <a:pt x="407" y="312"/>
                    <a:pt x="427" y="260"/>
                    <a:pt x="427" y="208"/>
                  </a:cubicBezTo>
                  <a:cubicBezTo>
                    <a:pt x="427" y="146"/>
                    <a:pt x="407" y="94"/>
                    <a:pt x="365" y="62"/>
                  </a:cubicBezTo>
                  <a:cubicBezTo>
                    <a:pt x="323" y="21"/>
                    <a:pt x="271" y="0"/>
                    <a:pt x="209" y="0"/>
                  </a:cubicBezTo>
                  <a:close/>
                  <a:moveTo>
                    <a:pt x="386" y="635"/>
                  </a:moveTo>
                  <a:lnTo>
                    <a:pt x="386" y="635"/>
                  </a:lnTo>
                  <a:cubicBezTo>
                    <a:pt x="32" y="635"/>
                    <a:pt x="32" y="635"/>
                    <a:pt x="32" y="635"/>
                  </a:cubicBezTo>
                  <a:cubicBezTo>
                    <a:pt x="32" y="2145"/>
                    <a:pt x="32" y="2145"/>
                    <a:pt x="32" y="2145"/>
                  </a:cubicBezTo>
                  <a:cubicBezTo>
                    <a:pt x="386" y="2145"/>
                    <a:pt x="386" y="2145"/>
                    <a:pt x="386" y="2145"/>
                  </a:cubicBezTo>
                  <a:cubicBezTo>
                    <a:pt x="386" y="635"/>
                    <a:pt x="386" y="635"/>
                    <a:pt x="386" y="635"/>
                  </a:cubicBezTo>
                  <a:close/>
                </a:path>
              </a:pathLst>
            </a:custGeom>
            <a:solidFill>
              <a:srgbClr val="77787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9" name="Freeform 5">
              <a:extLst>
                <a:ext uri="{FF2B5EF4-FFF2-40B4-BE49-F238E27FC236}">
                  <a16:creationId xmlns:a16="http://schemas.microsoft.com/office/drawing/2014/main" id="{410EC84D-1DD8-4BE5-B257-B2F8F3246113}"/>
                </a:ext>
              </a:extLst>
            </p:cNvPr>
            <p:cNvSpPr>
              <a:spLocks noChangeArrowheads="1"/>
            </p:cNvSpPr>
            <p:nvPr/>
          </p:nvSpPr>
          <p:spPr bwMode="auto">
            <a:xfrm>
              <a:off x="6119813" y="906463"/>
              <a:ext cx="423862" cy="566737"/>
            </a:xfrm>
            <a:custGeom>
              <a:avLst/>
              <a:gdLst>
                <a:gd name="T0" fmla="*/ 801 w 1177"/>
                <a:gd name="T1" fmla="*/ 0 h 1573"/>
                <a:gd name="T2" fmla="*/ 801 w 1177"/>
                <a:gd name="T3" fmla="*/ 0 h 1573"/>
                <a:gd name="T4" fmla="*/ 375 w 1177"/>
                <a:gd name="T5" fmla="*/ 104 h 1573"/>
                <a:gd name="T6" fmla="*/ 94 w 1177"/>
                <a:gd name="T7" fmla="*/ 396 h 1573"/>
                <a:gd name="T8" fmla="*/ 0 w 1177"/>
                <a:gd name="T9" fmla="*/ 822 h 1573"/>
                <a:gd name="T10" fmla="*/ 94 w 1177"/>
                <a:gd name="T11" fmla="*/ 1207 h 1573"/>
                <a:gd name="T12" fmla="*/ 354 w 1177"/>
                <a:gd name="T13" fmla="*/ 1478 h 1573"/>
                <a:gd name="T14" fmla="*/ 738 w 1177"/>
                <a:gd name="T15" fmla="*/ 1572 h 1573"/>
                <a:gd name="T16" fmla="*/ 1165 w 1177"/>
                <a:gd name="T17" fmla="*/ 1478 h 1573"/>
                <a:gd name="T18" fmla="*/ 1176 w 1177"/>
                <a:gd name="T19" fmla="*/ 1468 h 1573"/>
                <a:gd name="T20" fmla="*/ 1176 w 1177"/>
                <a:gd name="T21" fmla="*/ 1145 h 1573"/>
                <a:gd name="T22" fmla="*/ 1155 w 1177"/>
                <a:gd name="T23" fmla="*/ 1155 h 1573"/>
                <a:gd name="T24" fmla="*/ 988 w 1177"/>
                <a:gd name="T25" fmla="*/ 1249 h 1573"/>
                <a:gd name="T26" fmla="*/ 811 w 1177"/>
                <a:gd name="T27" fmla="*/ 1280 h 1573"/>
                <a:gd name="T28" fmla="*/ 488 w 1177"/>
                <a:gd name="T29" fmla="*/ 1155 h 1573"/>
                <a:gd name="T30" fmla="*/ 364 w 1177"/>
                <a:gd name="T31" fmla="*/ 791 h 1573"/>
                <a:gd name="T32" fmla="*/ 488 w 1177"/>
                <a:gd name="T33" fmla="*/ 427 h 1573"/>
                <a:gd name="T34" fmla="*/ 822 w 1177"/>
                <a:gd name="T35" fmla="*/ 292 h 1573"/>
                <a:gd name="T36" fmla="*/ 1155 w 1177"/>
                <a:gd name="T37" fmla="*/ 406 h 1573"/>
                <a:gd name="T38" fmla="*/ 1176 w 1177"/>
                <a:gd name="T39" fmla="*/ 417 h 1573"/>
                <a:gd name="T40" fmla="*/ 1176 w 1177"/>
                <a:gd name="T41" fmla="*/ 73 h 1573"/>
                <a:gd name="T42" fmla="*/ 1165 w 1177"/>
                <a:gd name="T43" fmla="*/ 73 h 1573"/>
                <a:gd name="T44" fmla="*/ 999 w 1177"/>
                <a:gd name="T45" fmla="*/ 21 h 1573"/>
                <a:gd name="T46" fmla="*/ 801 w 1177"/>
                <a:gd name="T47" fmla="*/ 0 h 1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7" h="1573">
                  <a:moveTo>
                    <a:pt x="801" y="0"/>
                  </a:moveTo>
                  <a:lnTo>
                    <a:pt x="801" y="0"/>
                  </a:lnTo>
                  <a:cubicBezTo>
                    <a:pt x="645" y="0"/>
                    <a:pt x="499" y="31"/>
                    <a:pt x="375" y="104"/>
                  </a:cubicBezTo>
                  <a:cubicBezTo>
                    <a:pt x="250" y="167"/>
                    <a:pt x="156" y="271"/>
                    <a:pt x="94" y="396"/>
                  </a:cubicBezTo>
                  <a:cubicBezTo>
                    <a:pt x="31" y="520"/>
                    <a:pt x="0" y="666"/>
                    <a:pt x="0" y="822"/>
                  </a:cubicBezTo>
                  <a:cubicBezTo>
                    <a:pt x="0" y="968"/>
                    <a:pt x="31" y="1093"/>
                    <a:pt x="94" y="1207"/>
                  </a:cubicBezTo>
                  <a:cubicBezTo>
                    <a:pt x="156" y="1322"/>
                    <a:pt x="239" y="1416"/>
                    <a:pt x="354" y="1478"/>
                  </a:cubicBezTo>
                  <a:cubicBezTo>
                    <a:pt x="467" y="1541"/>
                    <a:pt x="593" y="1572"/>
                    <a:pt x="738" y="1572"/>
                  </a:cubicBezTo>
                  <a:cubicBezTo>
                    <a:pt x="905" y="1572"/>
                    <a:pt x="1051" y="1541"/>
                    <a:pt x="1165" y="1478"/>
                  </a:cubicBezTo>
                  <a:cubicBezTo>
                    <a:pt x="1176" y="1468"/>
                    <a:pt x="1176" y="1468"/>
                    <a:pt x="1176" y="1468"/>
                  </a:cubicBezTo>
                  <a:cubicBezTo>
                    <a:pt x="1176" y="1145"/>
                    <a:pt x="1176" y="1145"/>
                    <a:pt x="1176" y="1145"/>
                  </a:cubicBezTo>
                  <a:cubicBezTo>
                    <a:pt x="1155" y="1155"/>
                    <a:pt x="1155" y="1155"/>
                    <a:pt x="1155" y="1155"/>
                  </a:cubicBezTo>
                  <a:cubicBezTo>
                    <a:pt x="1103" y="1197"/>
                    <a:pt x="1051" y="1228"/>
                    <a:pt x="988" y="1249"/>
                  </a:cubicBezTo>
                  <a:cubicBezTo>
                    <a:pt x="926" y="1270"/>
                    <a:pt x="863" y="1280"/>
                    <a:pt x="811" y="1280"/>
                  </a:cubicBezTo>
                  <a:cubicBezTo>
                    <a:pt x="676" y="1280"/>
                    <a:pt x="561" y="1239"/>
                    <a:pt x="488" y="1155"/>
                  </a:cubicBezTo>
                  <a:cubicBezTo>
                    <a:pt x="406" y="1062"/>
                    <a:pt x="364" y="947"/>
                    <a:pt x="364" y="791"/>
                  </a:cubicBezTo>
                  <a:cubicBezTo>
                    <a:pt x="364" y="645"/>
                    <a:pt x="406" y="520"/>
                    <a:pt x="488" y="427"/>
                  </a:cubicBezTo>
                  <a:cubicBezTo>
                    <a:pt x="572" y="333"/>
                    <a:pt x="686" y="292"/>
                    <a:pt x="822" y="292"/>
                  </a:cubicBezTo>
                  <a:cubicBezTo>
                    <a:pt x="936" y="292"/>
                    <a:pt x="1051" y="333"/>
                    <a:pt x="1155" y="406"/>
                  </a:cubicBezTo>
                  <a:cubicBezTo>
                    <a:pt x="1176" y="417"/>
                    <a:pt x="1176" y="417"/>
                    <a:pt x="1176" y="417"/>
                  </a:cubicBezTo>
                  <a:cubicBezTo>
                    <a:pt x="1176" y="73"/>
                    <a:pt x="1176" y="73"/>
                    <a:pt x="1176" y="73"/>
                  </a:cubicBezTo>
                  <a:cubicBezTo>
                    <a:pt x="1165" y="73"/>
                    <a:pt x="1165" y="73"/>
                    <a:pt x="1165" y="73"/>
                  </a:cubicBezTo>
                  <a:cubicBezTo>
                    <a:pt x="1124" y="52"/>
                    <a:pt x="1072" y="31"/>
                    <a:pt x="999" y="21"/>
                  </a:cubicBezTo>
                  <a:cubicBezTo>
                    <a:pt x="936" y="0"/>
                    <a:pt x="874" y="0"/>
                    <a:pt x="801" y="0"/>
                  </a:cubicBezTo>
                </a:path>
              </a:pathLst>
            </a:custGeom>
            <a:solidFill>
              <a:srgbClr val="77787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10" name="Freeform 6">
              <a:extLst>
                <a:ext uri="{FF2B5EF4-FFF2-40B4-BE49-F238E27FC236}">
                  <a16:creationId xmlns:a16="http://schemas.microsoft.com/office/drawing/2014/main" id="{DAD366E2-C031-4C30-BBB6-178F350CE4BF}"/>
                </a:ext>
              </a:extLst>
            </p:cNvPr>
            <p:cNvSpPr>
              <a:spLocks noChangeArrowheads="1"/>
            </p:cNvSpPr>
            <p:nvPr/>
          </p:nvSpPr>
          <p:spPr bwMode="auto">
            <a:xfrm>
              <a:off x="6635750" y="911225"/>
              <a:ext cx="315913" cy="550863"/>
            </a:xfrm>
            <a:custGeom>
              <a:avLst/>
              <a:gdLst>
                <a:gd name="T0" fmla="*/ 354 w 876"/>
                <a:gd name="T1" fmla="*/ 282 h 1532"/>
                <a:gd name="T2" fmla="*/ 354 w 876"/>
                <a:gd name="T3" fmla="*/ 282 h 1532"/>
                <a:gd name="T4" fmla="*/ 354 w 876"/>
                <a:gd name="T5" fmla="*/ 21 h 1532"/>
                <a:gd name="T6" fmla="*/ 0 w 876"/>
                <a:gd name="T7" fmla="*/ 21 h 1532"/>
                <a:gd name="T8" fmla="*/ 0 w 876"/>
                <a:gd name="T9" fmla="*/ 1531 h 1532"/>
                <a:gd name="T10" fmla="*/ 354 w 876"/>
                <a:gd name="T11" fmla="*/ 1531 h 1532"/>
                <a:gd name="T12" fmla="*/ 354 w 876"/>
                <a:gd name="T13" fmla="*/ 760 h 1532"/>
                <a:gd name="T14" fmla="*/ 448 w 876"/>
                <a:gd name="T15" fmla="*/ 438 h 1532"/>
                <a:gd name="T16" fmla="*/ 677 w 876"/>
                <a:gd name="T17" fmla="*/ 313 h 1532"/>
                <a:gd name="T18" fmla="*/ 781 w 876"/>
                <a:gd name="T19" fmla="*/ 334 h 1532"/>
                <a:gd name="T20" fmla="*/ 865 w 876"/>
                <a:gd name="T21" fmla="*/ 365 h 1532"/>
                <a:gd name="T22" fmla="*/ 875 w 876"/>
                <a:gd name="T23" fmla="*/ 375 h 1532"/>
                <a:gd name="T24" fmla="*/ 875 w 876"/>
                <a:gd name="T25" fmla="*/ 21 h 1532"/>
                <a:gd name="T26" fmla="*/ 875 w 876"/>
                <a:gd name="T27" fmla="*/ 21 h 1532"/>
                <a:gd name="T28" fmla="*/ 729 w 876"/>
                <a:gd name="T29" fmla="*/ 0 h 1532"/>
                <a:gd name="T30" fmla="*/ 729 w 876"/>
                <a:gd name="T31" fmla="*/ 0 h 1532"/>
                <a:gd name="T32" fmla="*/ 500 w 876"/>
                <a:gd name="T33" fmla="*/ 84 h 1532"/>
                <a:gd name="T34" fmla="*/ 365 w 876"/>
                <a:gd name="T35" fmla="*/ 282 h 1532"/>
                <a:gd name="T36" fmla="*/ 354 w 876"/>
                <a:gd name="T37" fmla="*/ 282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76" h="1532">
                  <a:moveTo>
                    <a:pt x="354" y="282"/>
                  </a:moveTo>
                  <a:lnTo>
                    <a:pt x="354" y="282"/>
                  </a:lnTo>
                  <a:cubicBezTo>
                    <a:pt x="354" y="21"/>
                    <a:pt x="354" y="21"/>
                    <a:pt x="354" y="21"/>
                  </a:cubicBezTo>
                  <a:cubicBezTo>
                    <a:pt x="0" y="21"/>
                    <a:pt x="0" y="21"/>
                    <a:pt x="0" y="21"/>
                  </a:cubicBezTo>
                  <a:cubicBezTo>
                    <a:pt x="0" y="1531"/>
                    <a:pt x="0" y="1531"/>
                    <a:pt x="0" y="1531"/>
                  </a:cubicBezTo>
                  <a:cubicBezTo>
                    <a:pt x="354" y="1531"/>
                    <a:pt x="354" y="1531"/>
                    <a:pt x="354" y="1531"/>
                  </a:cubicBezTo>
                  <a:cubicBezTo>
                    <a:pt x="354" y="760"/>
                    <a:pt x="354" y="760"/>
                    <a:pt x="354" y="760"/>
                  </a:cubicBezTo>
                  <a:cubicBezTo>
                    <a:pt x="354" y="624"/>
                    <a:pt x="386" y="520"/>
                    <a:pt x="448" y="438"/>
                  </a:cubicBezTo>
                  <a:cubicBezTo>
                    <a:pt x="500" y="355"/>
                    <a:pt x="584" y="313"/>
                    <a:pt x="677" y="313"/>
                  </a:cubicBezTo>
                  <a:cubicBezTo>
                    <a:pt x="709" y="313"/>
                    <a:pt x="740" y="323"/>
                    <a:pt x="781" y="334"/>
                  </a:cubicBezTo>
                  <a:cubicBezTo>
                    <a:pt x="823" y="344"/>
                    <a:pt x="844" y="355"/>
                    <a:pt x="865" y="365"/>
                  </a:cubicBezTo>
                  <a:cubicBezTo>
                    <a:pt x="875" y="375"/>
                    <a:pt x="875" y="375"/>
                    <a:pt x="875" y="375"/>
                  </a:cubicBezTo>
                  <a:cubicBezTo>
                    <a:pt x="875" y="21"/>
                    <a:pt x="875" y="21"/>
                    <a:pt x="875" y="21"/>
                  </a:cubicBezTo>
                  <a:lnTo>
                    <a:pt x="875" y="21"/>
                  </a:lnTo>
                  <a:cubicBezTo>
                    <a:pt x="844" y="0"/>
                    <a:pt x="792" y="0"/>
                    <a:pt x="729" y="0"/>
                  </a:cubicBezTo>
                  <a:lnTo>
                    <a:pt x="729" y="0"/>
                  </a:lnTo>
                  <a:cubicBezTo>
                    <a:pt x="646" y="0"/>
                    <a:pt x="563" y="21"/>
                    <a:pt x="500" y="84"/>
                  </a:cubicBezTo>
                  <a:cubicBezTo>
                    <a:pt x="438" y="136"/>
                    <a:pt x="396" y="198"/>
                    <a:pt x="365" y="282"/>
                  </a:cubicBezTo>
                  <a:lnTo>
                    <a:pt x="354" y="282"/>
                  </a:lnTo>
                </a:path>
              </a:pathLst>
            </a:custGeom>
            <a:solidFill>
              <a:srgbClr val="77787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11" name="Freeform 7">
              <a:extLst>
                <a:ext uri="{FF2B5EF4-FFF2-40B4-BE49-F238E27FC236}">
                  <a16:creationId xmlns:a16="http://schemas.microsoft.com/office/drawing/2014/main" id="{85C725F3-F058-4B53-99EC-E8B55869AD93}"/>
                </a:ext>
              </a:extLst>
            </p:cNvPr>
            <p:cNvSpPr>
              <a:spLocks noChangeArrowheads="1"/>
            </p:cNvSpPr>
            <p:nvPr/>
          </p:nvSpPr>
          <p:spPr bwMode="auto">
            <a:xfrm>
              <a:off x="6962775" y="906463"/>
              <a:ext cx="555625" cy="566737"/>
            </a:xfrm>
            <a:custGeom>
              <a:avLst/>
              <a:gdLst>
                <a:gd name="T0" fmla="*/ 791 w 1542"/>
                <a:gd name="T1" fmla="*/ 0 h 1573"/>
                <a:gd name="T2" fmla="*/ 791 w 1542"/>
                <a:gd name="T3" fmla="*/ 0 h 1573"/>
                <a:gd name="T4" fmla="*/ 208 w 1542"/>
                <a:gd name="T5" fmla="*/ 208 h 1573"/>
                <a:gd name="T6" fmla="*/ 0 w 1542"/>
                <a:gd name="T7" fmla="*/ 801 h 1573"/>
                <a:gd name="T8" fmla="*/ 197 w 1542"/>
                <a:gd name="T9" fmla="*/ 1364 h 1573"/>
                <a:gd name="T10" fmla="*/ 760 w 1542"/>
                <a:gd name="T11" fmla="*/ 1572 h 1573"/>
                <a:gd name="T12" fmla="*/ 1333 w 1542"/>
                <a:gd name="T13" fmla="*/ 1353 h 1573"/>
                <a:gd name="T14" fmla="*/ 1541 w 1542"/>
                <a:gd name="T15" fmla="*/ 770 h 1573"/>
                <a:gd name="T16" fmla="*/ 1343 w 1542"/>
                <a:gd name="T17" fmla="*/ 208 h 1573"/>
                <a:gd name="T18" fmla="*/ 791 w 1542"/>
                <a:gd name="T19" fmla="*/ 0 h 1573"/>
                <a:gd name="T20" fmla="*/ 781 w 1542"/>
                <a:gd name="T21" fmla="*/ 1280 h 1573"/>
                <a:gd name="T22" fmla="*/ 781 w 1542"/>
                <a:gd name="T23" fmla="*/ 1280 h 1573"/>
                <a:gd name="T24" fmla="*/ 468 w 1542"/>
                <a:gd name="T25" fmla="*/ 1155 h 1573"/>
                <a:gd name="T26" fmla="*/ 364 w 1542"/>
                <a:gd name="T27" fmla="*/ 791 h 1573"/>
                <a:gd name="T28" fmla="*/ 468 w 1542"/>
                <a:gd name="T29" fmla="*/ 417 h 1573"/>
                <a:gd name="T30" fmla="*/ 770 w 1542"/>
                <a:gd name="T31" fmla="*/ 292 h 1573"/>
                <a:gd name="T32" fmla="*/ 1062 w 1542"/>
                <a:gd name="T33" fmla="*/ 417 h 1573"/>
                <a:gd name="T34" fmla="*/ 1177 w 1542"/>
                <a:gd name="T35" fmla="*/ 780 h 1573"/>
                <a:gd name="T36" fmla="*/ 1072 w 1542"/>
                <a:gd name="T37" fmla="*/ 1155 h 1573"/>
                <a:gd name="T38" fmla="*/ 781 w 1542"/>
                <a:gd name="T39" fmla="*/ 1280 h 1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42" h="1573">
                  <a:moveTo>
                    <a:pt x="791" y="0"/>
                  </a:moveTo>
                  <a:lnTo>
                    <a:pt x="791" y="0"/>
                  </a:lnTo>
                  <a:cubicBezTo>
                    <a:pt x="541" y="0"/>
                    <a:pt x="343" y="73"/>
                    <a:pt x="208" y="208"/>
                  </a:cubicBezTo>
                  <a:cubicBezTo>
                    <a:pt x="62" y="354"/>
                    <a:pt x="0" y="551"/>
                    <a:pt x="0" y="801"/>
                  </a:cubicBezTo>
                  <a:cubicBezTo>
                    <a:pt x="0" y="1041"/>
                    <a:pt x="62" y="1228"/>
                    <a:pt x="197" y="1364"/>
                  </a:cubicBezTo>
                  <a:cubicBezTo>
                    <a:pt x="343" y="1499"/>
                    <a:pt x="520" y="1572"/>
                    <a:pt x="760" y="1572"/>
                  </a:cubicBezTo>
                  <a:cubicBezTo>
                    <a:pt x="1000" y="1572"/>
                    <a:pt x="1187" y="1499"/>
                    <a:pt x="1333" y="1353"/>
                  </a:cubicBezTo>
                  <a:cubicBezTo>
                    <a:pt x="1468" y="1207"/>
                    <a:pt x="1541" y="1009"/>
                    <a:pt x="1541" y="770"/>
                  </a:cubicBezTo>
                  <a:cubicBezTo>
                    <a:pt x="1541" y="530"/>
                    <a:pt x="1479" y="344"/>
                    <a:pt x="1343" y="208"/>
                  </a:cubicBezTo>
                  <a:cubicBezTo>
                    <a:pt x="1208" y="63"/>
                    <a:pt x="1020" y="0"/>
                    <a:pt x="791" y="0"/>
                  </a:cubicBezTo>
                  <a:close/>
                  <a:moveTo>
                    <a:pt x="781" y="1280"/>
                  </a:moveTo>
                  <a:lnTo>
                    <a:pt x="781" y="1280"/>
                  </a:lnTo>
                  <a:cubicBezTo>
                    <a:pt x="645" y="1280"/>
                    <a:pt x="541" y="1239"/>
                    <a:pt x="468" y="1155"/>
                  </a:cubicBezTo>
                  <a:cubicBezTo>
                    <a:pt x="395" y="1072"/>
                    <a:pt x="364" y="947"/>
                    <a:pt x="364" y="791"/>
                  </a:cubicBezTo>
                  <a:cubicBezTo>
                    <a:pt x="364" y="634"/>
                    <a:pt x="395" y="509"/>
                    <a:pt x="468" y="417"/>
                  </a:cubicBezTo>
                  <a:cubicBezTo>
                    <a:pt x="541" y="333"/>
                    <a:pt x="645" y="292"/>
                    <a:pt x="770" y="292"/>
                  </a:cubicBezTo>
                  <a:cubicBezTo>
                    <a:pt x="895" y="292"/>
                    <a:pt x="1000" y="333"/>
                    <a:pt x="1062" y="417"/>
                  </a:cubicBezTo>
                  <a:cubicBezTo>
                    <a:pt x="1135" y="500"/>
                    <a:pt x="1177" y="624"/>
                    <a:pt x="1177" y="780"/>
                  </a:cubicBezTo>
                  <a:cubicBezTo>
                    <a:pt x="1177" y="947"/>
                    <a:pt x="1145" y="1072"/>
                    <a:pt x="1072" y="1155"/>
                  </a:cubicBezTo>
                  <a:cubicBezTo>
                    <a:pt x="1010" y="1239"/>
                    <a:pt x="906" y="1280"/>
                    <a:pt x="781" y="1280"/>
                  </a:cubicBezTo>
                  <a:close/>
                </a:path>
              </a:pathLst>
            </a:custGeom>
            <a:solidFill>
              <a:srgbClr val="77787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12" name="Freeform 8">
              <a:extLst>
                <a:ext uri="{FF2B5EF4-FFF2-40B4-BE49-F238E27FC236}">
                  <a16:creationId xmlns:a16="http://schemas.microsoft.com/office/drawing/2014/main" id="{AD0D3BFF-EE55-4013-8969-CCF1C7DD5BD1}"/>
                </a:ext>
              </a:extLst>
            </p:cNvPr>
            <p:cNvSpPr>
              <a:spLocks noChangeArrowheads="1"/>
            </p:cNvSpPr>
            <p:nvPr/>
          </p:nvSpPr>
          <p:spPr bwMode="auto">
            <a:xfrm>
              <a:off x="7577138" y="906463"/>
              <a:ext cx="360362" cy="566737"/>
            </a:xfrm>
            <a:custGeom>
              <a:avLst/>
              <a:gdLst>
                <a:gd name="T0" fmla="*/ 583 w 1001"/>
                <a:gd name="T1" fmla="*/ 0 h 1573"/>
                <a:gd name="T2" fmla="*/ 583 w 1001"/>
                <a:gd name="T3" fmla="*/ 0 h 1573"/>
                <a:gd name="T4" fmla="*/ 167 w 1001"/>
                <a:gd name="T5" fmla="*/ 125 h 1573"/>
                <a:gd name="T6" fmla="*/ 0 w 1001"/>
                <a:gd name="T7" fmla="*/ 458 h 1573"/>
                <a:gd name="T8" fmla="*/ 42 w 1001"/>
                <a:gd name="T9" fmla="*/ 645 h 1573"/>
                <a:gd name="T10" fmla="*/ 146 w 1001"/>
                <a:gd name="T11" fmla="*/ 780 h 1573"/>
                <a:gd name="T12" fmla="*/ 364 w 1001"/>
                <a:gd name="T13" fmla="*/ 905 h 1573"/>
                <a:gd name="T14" fmla="*/ 542 w 1001"/>
                <a:gd name="T15" fmla="*/ 989 h 1573"/>
                <a:gd name="T16" fmla="*/ 625 w 1001"/>
                <a:gd name="T17" fmla="*/ 1062 h 1573"/>
                <a:gd name="T18" fmla="*/ 646 w 1001"/>
                <a:gd name="T19" fmla="*/ 1145 h 1573"/>
                <a:gd name="T20" fmla="*/ 417 w 1001"/>
                <a:gd name="T21" fmla="*/ 1291 h 1573"/>
                <a:gd name="T22" fmla="*/ 219 w 1001"/>
                <a:gd name="T23" fmla="*/ 1259 h 1573"/>
                <a:gd name="T24" fmla="*/ 21 w 1001"/>
                <a:gd name="T25" fmla="*/ 1155 h 1573"/>
                <a:gd name="T26" fmla="*/ 0 w 1001"/>
                <a:gd name="T27" fmla="*/ 1145 h 1573"/>
                <a:gd name="T28" fmla="*/ 0 w 1001"/>
                <a:gd name="T29" fmla="*/ 1489 h 1573"/>
                <a:gd name="T30" fmla="*/ 10 w 1001"/>
                <a:gd name="T31" fmla="*/ 1489 h 1573"/>
                <a:gd name="T32" fmla="*/ 198 w 1001"/>
                <a:gd name="T33" fmla="*/ 1551 h 1573"/>
                <a:gd name="T34" fmla="*/ 396 w 1001"/>
                <a:gd name="T35" fmla="*/ 1572 h 1573"/>
                <a:gd name="T36" fmla="*/ 844 w 1001"/>
                <a:gd name="T37" fmla="*/ 1447 h 1573"/>
                <a:gd name="T38" fmla="*/ 1000 w 1001"/>
                <a:gd name="T39" fmla="*/ 1103 h 1573"/>
                <a:gd name="T40" fmla="*/ 917 w 1001"/>
                <a:gd name="T41" fmla="*/ 843 h 1573"/>
                <a:gd name="T42" fmla="*/ 614 w 1001"/>
                <a:gd name="T43" fmla="*/ 655 h 1573"/>
                <a:gd name="T44" fmla="*/ 406 w 1001"/>
                <a:gd name="T45" fmla="*/ 541 h 1573"/>
                <a:gd name="T46" fmla="*/ 364 w 1001"/>
                <a:gd name="T47" fmla="*/ 427 h 1573"/>
                <a:gd name="T48" fmla="*/ 417 w 1001"/>
                <a:gd name="T49" fmla="*/ 323 h 1573"/>
                <a:gd name="T50" fmla="*/ 562 w 1001"/>
                <a:gd name="T51" fmla="*/ 281 h 1573"/>
                <a:gd name="T52" fmla="*/ 750 w 1001"/>
                <a:gd name="T53" fmla="*/ 302 h 1573"/>
                <a:gd name="T54" fmla="*/ 906 w 1001"/>
                <a:gd name="T55" fmla="*/ 375 h 1573"/>
                <a:gd name="T56" fmla="*/ 927 w 1001"/>
                <a:gd name="T57" fmla="*/ 385 h 1573"/>
                <a:gd name="T58" fmla="*/ 927 w 1001"/>
                <a:gd name="T59" fmla="*/ 63 h 1573"/>
                <a:gd name="T60" fmla="*/ 917 w 1001"/>
                <a:gd name="T61" fmla="*/ 63 h 1573"/>
                <a:gd name="T62" fmla="*/ 760 w 1001"/>
                <a:gd name="T63" fmla="*/ 21 h 1573"/>
                <a:gd name="T64" fmla="*/ 583 w 1001"/>
                <a:gd name="T65" fmla="*/ 0 h 1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01" h="1573">
                  <a:moveTo>
                    <a:pt x="583" y="0"/>
                  </a:moveTo>
                  <a:lnTo>
                    <a:pt x="583" y="0"/>
                  </a:lnTo>
                  <a:cubicBezTo>
                    <a:pt x="406" y="0"/>
                    <a:pt x="271" y="42"/>
                    <a:pt x="167" y="125"/>
                  </a:cubicBezTo>
                  <a:cubicBezTo>
                    <a:pt x="52" y="208"/>
                    <a:pt x="0" y="323"/>
                    <a:pt x="0" y="458"/>
                  </a:cubicBezTo>
                  <a:cubicBezTo>
                    <a:pt x="0" y="530"/>
                    <a:pt x="10" y="593"/>
                    <a:pt x="42" y="645"/>
                  </a:cubicBezTo>
                  <a:cubicBezTo>
                    <a:pt x="62" y="697"/>
                    <a:pt x="94" y="749"/>
                    <a:pt x="146" y="780"/>
                  </a:cubicBezTo>
                  <a:cubicBezTo>
                    <a:pt x="187" y="822"/>
                    <a:pt x="260" y="864"/>
                    <a:pt x="364" y="905"/>
                  </a:cubicBezTo>
                  <a:cubicBezTo>
                    <a:pt x="448" y="937"/>
                    <a:pt x="500" y="968"/>
                    <a:pt x="542" y="989"/>
                  </a:cubicBezTo>
                  <a:cubicBezTo>
                    <a:pt x="583" y="1009"/>
                    <a:pt x="604" y="1030"/>
                    <a:pt x="625" y="1062"/>
                  </a:cubicBezTo>
                  <a:cubicBezTo>
                    <a:pt x="635" y="1082"/>
                    <a:pt x="646" y="1103"/>
                    <a:pt x="646" y="1145"/>
                  </a:cubicBezTo>
                  <a:cubicBezTo>
                    <a:pt x="646" y="1239"/>
                    <a:pt x="573" y="1291"/>
                    <a:pt x="417" y="1291"/>
                  </a:cubicBezTo>
                  <a:cubicBezTo>
                    <a:pt x="354" y="1291"/>
                    <a:pt x="292" y="1280"/>
                    <a:pt x="219" y="1259"/>
                  </a:cubicBezTo>
                  <a:cubicBezTo>
                    <a:pt x="146" y="1228"/>
                    <a:pt x="73" y="1197"/>
                    <a:pt x="21" y="1155"/>
                  </a:cubicBezTo>
                  <a:cubicBezTo>
                    <a:pt x="0" y="1145"/>
                    <a:pt x="0" y="1145"/>
                    <a:pt x="0" y="1145"/>
                  </a:cubicBezTo>
                  <a:cubicBezTo>
                    <a:pt x="0" y="1489"/>
                    <a:pt x="0" y="1489"/>
                    <a:pt x="0" y="1489"/>
                  </a:cubicBezTo>
                  <a:cubicBezTo>
                    <a:pt x="10" y="1489"/>
                    <a:pt x="10" y="1489"/>
                    <a:pt x="10" y="1489"/>
                  </a:cubicBezTo>
                  <a:cubicBezTo>
                    <a:pt x="62" y="1520"/>
                    <a:pt x="125" y="1530"/>
                    <a:pt x="198" y="1551"/>
                  </a:cubicBezTo>
                  <a:cubicBezTo>
                    <a:pt x="271" y="1562"/>
                    <a:pt x="344" y="1572"/>
                    <a:pt x="396" y="1572"/>
                  </a:cubicBezTo>
                  <a:cubicBezTo>
                    <a:pt x="583" y="1572"/>
                    <a:pt x="729" y="1530"/>
                    <a:pt x="844" y="1447"/>
                  </a:cubicBezTo>
                  <a:cubicBezTo>
                    <a:pt x="948" y="1364"/>
                    <a:pt x="1000" y="1239"/>
                    <a:pt x="1000" y="1103"/>
                  </a:cubicBezTo>
                  <a:cubicBezTo>
                    <a:pt x="1000" y="999"/>
                    <a:pt x="969" y="916"/>
                    <a:pt x="917" y="843"/>
                  </a:cubicBezTo>
                  <a:cubicBezTo>
                    <a:pt x="854" y="770"/>
                    <a:pt x="760" y="707"/>
                    <a:pt x="614" y="655"/>
                  </a:cubicBezTo>
                  <a:cubicBezTo>
                    <a:pt x="500" y="614"/>
                    <a:pt x="437" y="572"/>
                    <a:pt x="406" y="541"/>
                  </a:cubicBezTo>
                  <a:cubicBezTo>
                    <a:pt x="375" y="520"/>
                    <a:pt x="364" y="479"/>
                    <a:pt x="364" y="427"/>
                  </a:cubicBezTo>
                  <a:cubicBezTo>
                    <a:pt x="364" y="385"/>
                    <a:pt x="375" y="354"/>
                    <a:pt x="417" y="323"/>
                  </a:cubicBezTo>
                  <a:cubicBezTo>
                    <a:pt x="448" y="292"/>
                    <a:pt x="500" y="281"/>
                    <a:pt x="562" y="281"/>
                  </a:cubicBezTo>
                  <a:cubicBezTo>
                    <a:pt x="625" y="281"/>
                    <a:pt x="687" y="292"/>
                    <a:pt x="750" y="302"/>
                  </a:cubicBezTo>
                  <a:cubicBezTo>
                    <a:pt x="812" y="323"/>
                    <a:pt x="864" y="354"/>
                    <a:pt x="906" y="375"/>
                  </a:cubicBezTo>
                  <a:cubicBezTo>
                    <a:pt x="927" y="385"/>
                    <a:pt x="927" y="385"/>
                    <a:pt x="927" y="385"/>
                  </a:cubicBezTo>
                  <a:cubicBezTo>
                    <a:pt x="927" y="63"/>
                    <a:pt x="927" y="63"/>
                    <a:pt x="927" y="63"/>
                  </a:cubicBezTo>
                  <a:cubicBezTo>
                    <a:pt x="917" y="63"/>
                    <a:pt x="917" y="63"/>
                    <a:pt x="917" y="63"/>
                  </a:cubicBezTo>
                  <a:cubicBezTo>
                    <a:pt x="875" y="42"/>
                    <a:pt x="823" y="31"/>
                    <a:pt x="760" y="21"/>
                  </a:cubicBezTo>
                  <a:cubicBezTo>
                    <a:pt x="687" y="0"/>
                    <a:pt x="635" y="0"/>
                    <a:pt x="583" y="0"/>
                  </a:cubicBezTo>
                </a:path>
              </a:pathLst>
            </a:custGeom>
            <a:solidFill>
              <a:srgbClr val="77787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13" name="Freeform 9">
              <a:extLst>
                <a:ext uri="{FF2B5EF4-FFF2-40B4-BE49-F238E27FC236}">
                  <a16:creationId xmlns:a16="http://schemas.microsoft.com/office/drawing/2014/main" id="{B3DF464E-41D6-49A8-A82C-11BBFBAAA59C}"/>
                </a:ext>
              </a:extLst>
            </p:cNvPr>
            <p:cNvSpPr>
              <a:spLocks noChangeArrowheads="1"/>
            </p:cNvSpPr>
            <p:nvPr/>
          </p:nvSpPr>
          <p:spPr bwMode="auto">
            <a:xfrm>
              <a:off x="7993063" y="906463"/>
              <a:ext cx="558800" cy="566737"/>
            </a:xfrm>
            <a:custGeom>
              <a:avLst/>
              <a:gdLst>
                <a:gd name="T0" fmla="*/ 802 w 1553"/>
                <a:gd name="T1" fmla="*/ 0 h 1573"/>
                <a:gd name="T2" fmla="*/ 802 w 1553"/>
                <a:gd name="T3" fmla="*/ 0 h 1573"/>
                <a:gd name="T4" fmla="*/ 208 w 1553"/>
                <a:gd name="T5" fmla="*/ 208 h 1573"/>
                <a:gd name="T6" fmla="*/ 0 w 1553"/>
                <a:gd name="T7" fmla="*/ 801 h 1573"/>
                <a:gd name="T8" fmla="*/ 208 w 1553"/>
                <a:gd name="T9" fmla="*/ 1364 h 1573"/>
                <a:gd name="T10" fmla="*/ 761 w 1553"/>
                <a:gd name="T11" fmla="*/ 1572 h 1573"/>
                <a:gd name="T12" fmla="*/ 1333 w 1553"/>
                <a:gd name="T13" fmla="*/ 1353 h 1573"/>
                <a:gd name="T14" fmla="*/ 1552 w 1553"/>
                <a:gd name="T15" fmla="*/ 770 h 1573"/>
                <a:gd name="T16" fmla="*/ 1344 w 1553"/>
                <a:gd name="T17" fmla="*/ 208 h 1573"/>
                <a:gd name="T18" fmla="*/ 802 w 1553"/>
                <a:gd name="T19" fmla="*/ 0 h 1573"/>
                <a:gd name="T20" fmla="*/ 781 w 1553"/>
                <a:gd name="T21" fmla="*/ 1280 h 1573"/>
                <a:gd name="T22" fmla="*/ 781 w 1553"/>
                <a:gd name="T23" fmla="*/ 1280 h 1573"/>
                <a:gd name="T24" fmla="*/ 479 w 1553"/>
                <a:gd name="T25" fmla="*/ 1155 h 1573"/>
                <a:gd name="T26" fmla="*/ 365 w 1553"/>
                <a:gd name="T27" fmla="*/ 791 h 1573"/>
                <a:gd name="T28" fmla="*/ 479 w 1553"/>
                <a:gd name="T29" fmla="*/ 417 h 1573"/>
                <a:gd name="T30" fmla="*/ 781 w 1553"/>
                <a:gd name="T31" fmla="*/ 292 h 1573"/>
                <a:gd name="T32" fmla="*/ 1073 w 1553"/>
                <a:gd name="T33" fmla="*/ 417 h 1573"/>
                <a:gd name="T34" fmla="*/ 1177 w 1553"/>
                <a:gd name="T35" fmla="*/ 780 h 1573"/>
                <a:gd name="T36" fmla="*/ 1083 w 1553"/>
                <a:gd name="T37" fmla="*/ 1155 h 1573"/>
                <a:gd name="T38" fmla="*/ 781 w 1553"/>
                <a:gd name="T39" fmla="*/ 1280 h 1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53" h="1573">
                  <a:moveTo>
                    <a:pt x="802" y="0"/>
                  </a:moveTo>
                  <a:lnTo>
                    <a:pt x="802" y="0"/>
                  </a:lnTo>
                  <a:cubicBezTo>
                    <a:pt x="552" y="0"/>
                    <a:pt x="354" y="73"/>
                    <a:pt x="208" y="208"/>
                  </a:cubicBezTo>
                  <a:cubicBezTo>
                    <a:pt x="73" y="354"/>
                    <a:pt x="0" y="551"/>
                    <a:pt x="0" y="801"/>
                  </a:cubicBezTo>
                  <a:cubicBezTo>
                    <a:pt x="0" y="1041"/>
                    <a:pt x="73" y="1228"/>
                    <a:pt x="208" y="1364"/>
                  </a:cubicBezTo>
                  <a:cubicBezTo>
                    <a:pt x="344" y="1499"/>
                    <a:pt x="531" y="1572"/>
                    <a:pt x="761" y="1572"/>
                  </a:cubicBezTo>
                  <a:cubicBezTo>
                    <a:pt x="1000" y="1572"/>
                    <a:pt x="1198" y="1499"/>
                    <a:pt x="1333" y="1353"/>
                  </a:cubicBezTo>
                  <a:cubicBezTo>
                    <a:pt x="1479" y="1207"/>
                    <a:pt x="1552" y="1009"/>
                    <a:pt x="1552" y="770"/>
                  </a:cubicBezTo>
                  <a:cubicBezTo>
                    <a:pt x="1552" y="530"/>
                    <a:pt x="1479" y="344"/>
                    <a:pt x="1344" y="208"/>
                  </a:cubicBezTo>
                  <a:cubicBezTo>
                    <a:pt x="1219" y="63"/>
                    <a:pt x="1031" y="0"/>
                    <a:pt x="802" y="0"/>
                  </a:cubicBezTo>
                  <a:close/>
                  <a:moveTo>
                    <a:pt x="781" y="1280"/>
                  </a:moveTo>
                  <a:lnTo>
                    <a:pt x="781" y="1280"/>
                  </a:lnTo>
                  <a:cubicBezTo>
                    <a:pt x="656" y="1280"/>
                    <a:pt x="552" y="1239"/>
                    <a:pt x="479" y="1155"/>
                  </a:cubicBezTo>
                  <a:cubicBezTo>
                    <a:pt x="406" y="1072"/>
                    <a:pt x="365" y="947"/>
                    <a:pt x="365" y="791"/>
                  </a:cubicBezTo>
                  <a:cubicBezTo>
                    <a:pt x="365" y="634"/>
                    <a:pt x="406" y="509"/>
                    <a:pt x="479" y="417"/>
                  </a:cubicBezTo>
                  <a:cubicBezTo>
                    <a:pt x="552" y="333"/>
                    <a:pt x="646" y="292"/>
                    <a:pt x="781" y="292"/>
                  </a:cubicBezTo>
                  <a:cubicBezTo>
                    <a:pt x="906" y="292"/>
                    <a:pt x="1000" y="333"/>
                    <a:pt x="1073" y="417"/>
                  </a:cubicBezTo>
                  <a:cubicBezTo>
                    <a:pt x="1146" y="500"/>
                    <a:pt x="1177" y="624"/>
                    <a:pt x="1177" y="780"/>
                  </a:cubicBezTo>
                  <a:cubicBezTo>
                    <a:pt x="1177" y="947"/>
                    <a:pt x="1146" y="1072"/>
                    <a:pt x="1083" y="1155"/>
                  </a:cubicBezTo>
                  <a:cubicBezTo>
                    <a:pt x="1011" y="1239"/>
                    <a:pt x="917" y="1280"/>
                    <a:pt x="781" y="1280"/>
                  </a:cubicBezTo>
                  <a:close/>
                </a:path>
              </a:pathLst>
            </a:custGeom>
            <a:solidFill>
              <a:srgbClr val="77787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14" name="Freeform 10">
              <a:extLst>
                <a:ext uri="{FF2B5EF4-FFF2-40B4-BE49-F238E27FC236}">
                  <a16:creationId xmlns:a16="http://schemas.microsoft.com/office/drawing/2014/main" id="{59F71836-432C-45D9-A1FF-6464A71D3423}"/>
                </a:ext>
              </a:extLst>
            </p:cNvPr>
            <p:cNvSpPr>
              <a:spLocks noChangeArrowheads="1"/>
            </p:cNvSpPr>
            <p:nvPr/>
          </p:nvSpPr>
          <p:spPr bwMode="auto">
            <a:xfrm>
              <a:off x="8562975" y="647700"/>
              <a:ext cx="668338" cy="825500"/>
            </a:xfrm>
            <a:custGeom>
              <a:avLst/>
              <a:gdLst>
                <a:gd name="T0" fmla="*/ 1855 w 1856"/>
                <a:gd name="T1" fmla="*/ 1042 h 2292"/>
                <a:gd name="T2" fmla="*/ 1855 w 1856"/>
                <a:gd name="T3" fmla="*/ 1042 h 2292"/>
                <a:gd name="T4" fmla="*/ 1855 w 1856"/>
                <a:gd name="T5" fmla="*/ 750 h 2292"/>
                <a:gd name="T6" fmla="*/ 1490 w 1856"/>
                <a:gd name="T7" fmla="*/ 750 h 2292"/>
                <a:gd name="T8" fmla="*/ 1490 w 1856"/>
                <a:gd name="T9" fmla="*/ 302 h 2292"/>
                <a:gd name="T10" fmla="*/ 1480 w 1856"/>
                <a:gd name="T11" fmla="*/ 313 h 2292"/>
                <a:gd name="T12" fmla="*/ 1146 w 1856"/>
                <a:gd name="T13" fmla="*/ 407 h 2292"/>
                <a:gd name="T14" fmla="*/ 1136 w 1856"/>
                <a:gd name="T15" fmla="*/ 417 h 2292"/>
                <a:gd name="T16" fmla="*/ 1136 w 1856"/>
                <a:gd name="T17" fmla="*/ 750 h 2292"/>
                <a:gd name="T18" fmla="*/ 605 w 1856"/>
                <a:gd name="T19" fmla="*/ 750 h 2292"/>
                <a:gd name="T20" fmla="*/ 605 w 1856"/>
                <a:gd name="T21" fmla="*/ 563 h 2292"/>
                <a:gd name="T22" fmla="*/ 667 w 1856"/>
                <a:gd name="T23" fmla="*/ 365 h 2292"/>
                <a:gd name="T24" fmla="*/ 834 w 1856"/>
                <a:gd name="T25" fmla="*/ 292 h 2292"/>
                <a:gd name="T26" fmla="*/ 990 w 1856"/>
                <a:gd name="T27" fmla="*/ 334 h 2292"/>
                <a:gd name="T28" fmla="*/ 1000 w 1856"/>
                <a:gd name="T29" fmla="*/ 334 h 2292"/>
                <a:gd name="T30" fmla="*/ 1000 w 1856"/>
                <a:gd name="T31" fmla="*/ 32 h 2292"/>
                <a:gd name="T32" fmla="*/ 990 w 1856"/>
                <a:gd name="T33" fmla="*/ 32 h 2292"/>
                <a:gd name="T34" fmla="*/ 792 w 1856"/>
                <a:gd name="T35" fmla="*/ 0 h 2292"/>
                <a:gd name="T36" fmla="*/ 511 w 1856"/>
                <a:gd name="T37" fmla="*/ 73 h 2292"/>
                <a:gd name="T38" fmla="*/ 313 w 1856"/>
                <a:gd name="T39" fmla="*/ 261 h 2292"/>
                <a:gd name="T40" fmla="*/ 250 w 1856"/>
                <a:gd name="T41" fmla="*/ 542 h 2292"/>
                <a:gd name="T42" fmla="*/ 250 w 1856"/>
                <a:gd name="T43" fmla="*/ 750 h 2292"/>
                <a:gd name="T44" fmla="*/ 0 w 1856"/>
                <a:gd name="T45" fmla="*/ 750 h 2292"/>
                <a:gd name="T46" fmla="*/ 0 w 1856"/>
                <a:gd name="T47" fmla="*/ 1042 h 2292"/>
                <a:gd name="T48" fmla="*/ 250 w 1856"/>
                <a:gd name="T49" fmla="*/ 1042 h 2292"/>
                <a:gd name="T50" fmla="*/ 250 w 1856"/>
                <a:gd name="T51" fmla="*/ 2260 h 2292"/>
                <a:gd name="T52" fmla="*/ 605 w 1856"/>
                <a:gd name="T53" fmla="*/ 2260 h 2292"/>
                <a:gd name="T54" fmla="*/ 605 w 1856"/>
                <a:gd name="T55" fmla="*/ 1042 h 2292"/>
                <a:gd name="T56" fmla="*/ 1136 w 1856"/>
                <a:gd name="T57" fmla="*/ 1042 h 2292"/>
                <a:gd name="T58" fmla="*/ 1136 w 1856"/>
                <a:gd name="T59" fmla="*/ 1812 h 2292"/>
                <a:gd name="T60" fmla="*/ 1584 w 1856"/>
                <a:gd name="T61" fmla="*/ 2291 h 2292"/>
                <a:gd name="T62" fmla="*/ 1740 w 1856"/>
                <a:gd name="T63" fmla="*/ 2281 h 2292"/>
                <a:gd name="T64" fmla="*/ 1844 w 1856"/>
                <a:gd name="T65" fmla="*/ 2239 h 2292"/>
                <a:gd name="T66" fmla="*/ 1855 w 1856"/>
                <a:gd name="T67" fmla="*/ 2239 h 2292"/>
                <a:gd name="T68" fmla="*/ 1855 w 1856"/>
                <a:gd name="T69" fmla="*/ 1947 h 2292"/>
                <a:gd name="T70" fmla="*/ 1834 w 1856"/>
                <a:gd name="T71" fmla="*/ 1958 h 2292"/>
                <a:gd name="T72" fmla="*/ 1761 w 1856"/>
                <a:gd name="T73" fmla="*/ 1989 h 2292"/>
                <a:gd name="T74" fmla="*/ 1698 w 1856"/>
                <a:gd name="T75" fmla="*/ 1999 h 2292"/>
                <a:gd name="T76" fmla="*/ 1542 w 1856"/>
                <a:gd name="T77" fmla="*/ 1947 h 2292"/>
                <a:gd name="T78" fmla="*/ 1490 w 1856"/>
                <a:gd name="T79" fmla="*/ 1749 h 2292"/>
                <a:gd name="T80" fmla="*/ 1490 w 1856"/>
                <a:gd name="T81" fmla="*/ 1042 h 2292"/>
                <a:gd name="T82" fmla="*/ 1855 w 1856"/>
                <a:gd name="T83" fmla="*/ 1042 h 2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856" h="2292">
                  <a:moveTo>
                    <a:pt x="1855" y="1042"/>
                  </a:moveTo>
                  <a:lnTo>
                    <a:pt x="1855" y="1042"/>
                  </a:lnTo>
                  <a:cubicBezTo>
                    <a:pt x="1855" y="750"/>
                    <a:pt x="1855" y="750"/>
                    <a:pt x="1855" y="750"/>
                  </a:cubicBezTo>
                  <a:cubicBezTo>
                    <a:pt x="1490" y="750"/>
                    <a:pt x="1490" y="750"/>
                    <a:pt x="1490" y="750"/>
                  </a:cubicBezTo>
                  <a:cubicBezTo>
                    <a:pt x="1490" y="302"/>
                    <a:pt x="1490" y="302"/>
                    <a:pt x="1490" y="302"/>
                  </a:cubicBezTo>
                  <a:cubicBezTo>
                    <a:pt x="1480" y="313"/>
                    <a:pt x="1480" y="313"/>
                    <a:pt x="1480" y="313"/>
                  </a:cubicBezTo>
                  <a:cubicBezTo>
                    <a:pt x="1146" y="407"/>
                    <a:pt x="1146" y="407"/>
                    <a:pt x="1146" y="407"/>
                  </a:cubicBezTo>
                  <a:cubicBezTo>
                    <a:pt x="1136" y="417"/>
                    <a:pt x="1136" y="417"/>
                    <a:pt x="1136" y="417"/>
                  </a:cubicBezTo>
                  <a:cubicBezTo>
                    <a:pt x="1136" y="750"/>
                    <a:pt x="1136" y="750"/>
                    <a:pt x="1136" y="750"/>
                  </a:cubicBezTo>
                  <a:cubicBezTo>
                    <a:pt x="605" y="750"/>
                    <a:pt x="605" y="750"/>
                    <a:pt x="605" y="750"/>
                  </a:cubicBezTo>
                  <a:cubicBezTo>
                    <a:pt x="605" y="563"/>
                    <a:pt x="605" y="563"/>
                    <a:pt x="605" y="563"/>
                  </a:cubicBezTo>
                  <a:cubicBezTo>
                    <a:pt x="605" y="479"/>
                    <a:pt x="625" y="407"/>
                    <a:pt x="667" y="365"/>
                  </a:cubicBezTo>
                  <a:cubicBezTo>
                    <a:pt x="709" y="323"/>
                    <a:pt x="761" y="292"/>
                    <a:pt x="834" y="292"/>
                  </a:cubicBezTo>
                  <a:cubicBezTo>
                    <a:pt x="875" y="292"/>
                    <a:pt x="938" y="302"/>
                    <a:pt x="990" y="334"/>
                  </a:cubicBezTo>
                  <a:cubicBezTo>
                    <a:pt x="1000" y="334"/>
                    <a:pt x="1000" y="334"/>
                    <a:pt x="1000" y="334"/>
                  </a:cubicBezTo>
                  <a:cubicBezTo>
                    <a:pt x="1000" y="32"/>
                    <a:pt x="1000" y="32"/>
                    <a:pt x="1000" y="32"/>
                  </a:cubicBezTo>
                  <a:cubicBezTo>
                    <a:pt x="990" y="32"/>
                    <a:pt x="990" y="32"/>
                    <a:pt x="990" y="32"/>
                  </a:cubicBezTo>
                  <a:cubicBezTo>
                    <a:pt x="948" y="11"/>
                    <a:pt x="875" y="0"/>
                    <a:pt x="792" y="0"/>
                  </a:cubicBezTo>
                  <a:cubicBezTo>
                    <a:pt x="688" y="0"/>
                    <a:pt x="594" y="32"/>
                    <a:pt x="511" y="73"/>
                  </a:cubicBezTo>
                  <a:cubicBezTo>
                    <a:pt x="428" y="115"/>
                    <a:pt x="365" y="177"/>
                    <a:pt x="313" y="261"/>
                  </a:cubicBezTo>
                  <a:cubicBezTo>
                    <a:pt x="271" y="344"/>
                    <a:pt x="250" y="438"/>
                    <a:pt x="250" y="542"/>
                  </a:cubicBezTo>
                  <a:cubicBezTo>
                    <a:pt x="250" y="750"/>
                    <a:pt x="250" y="750"/>
                    <a:pt x="250" y="750"/>
                  </a:cubicBezTo>
                  <a:cubicBezTo>
                    <a:pt x="0" y="750"/>
                    <a:pt x="0" y="750"/>
                    <a:pt x="0" y="750"/>
                  </a:cubicBezTo>
                  <a:cubicBezTo>
                    <a:pt x="0" y="1042"/>
                    <a:pt x="0" y="1042"/>
                    <a:pt x="0" y="1042"/>
                  </a:cubicBezTo>
                  <a:cubicBezTo>
                    <a:pt x="250" y="1042"/>
                    <a:pt x="250" y="1042"/>
                    <a:pt x="250" y="1042"/>
                  </a:cubicBezTo>
                  <a:cubicBezTo>
                    <a:pt x="250" y="2260"/>
                    <a:pt x="250" y="2260"/>
                    <a:pt x="250" y="2260"/>
                  </a:cubicBezTo>
                  <a:cubicBezTo>
                    <a:pt x="605" y="2260"/>
                    <a:pt x="605" y="2260"/>
                    <a:pt x="605" y="2260"/>
                  </a:cubicBezTo>
                  <a:cubicBezTo>
                    <a:pt x="605" y="1042"/>
                    <a:pt x="605" y="1042"/>
                    <a:pt x="605" y="1042"/>
                  </a:cubicBezTo>
                  <a:cubicBezTo>
                    <a:pt x="1136" y="1042"/>
                    <a:pt x="1136" y="1042"/>
                    <a:pt x="1136" y="1042"/>
                  </a:cubicBezTo>
                  <a:cubicBezTo>
                    <a:pt x="1136" y="1812"/>
                    <a:pt x="1136" y="1812"/>
                    <a:pt x="1136" y="1812"/>
                  </a:cubicBezTo>
                  <a:cubicBezTo>
                    <a:pt x="1136" y="2135"/>
                    <a:pt x="1292" y="2291"/>
                    <a:pt x="1584" y="2291"/>
                  </a:cubicBezTo>
                  <a:cubicBezTo>
                    <a:pt x="1636" y="2291"/>
                    <a:pt x="1688" y="2291"/>
                    <a:pt x="1740" y="2281"/>
                  </a:cubicBezTo>
                  <a:cubicBezTo>
                    <a:pt x="1792" y="2260"/>
                    <a:pt x="1823" y="2249"/>
                    <a:pt x="1844" y="2239"/>
                  </a:cubicBezTo>
                  <a:cubicBezTo>
                    <a:pt x="1855" y="2239"/>
                    <a:pt x="1855" y="2239"/>
                    <a:pt x="1855" y="2239"/>
                  </a:cubicBezTo>
                  <a:cubicBezTo>
                    <a:pt x="1855" y="1947"/>
                    <a:pt x="1855" y="1947"/>
                    <a:pt x="1855" y="1947"/>
                  </a:cubicBezTo>
                  <a:cubicBezTo>
                    <a:pt x="1834" y="1958"/>
                    <a:pt x="1834" y="1958"/>
                    <a:pt x="1834" y="1958"/>
                  </a:cubicBezTo>
                  <a:cubicBezTo>
                    <a:pt x="1813" y="1968"/>
                    <a:pt x="1792" y="1978"/>
                    <a:pt x="1761" y="1989"/>
                  </a:cubicBezTo>
                  <a:cubicBezTo>
                    <a:pt x="1740" y="1999"/>
                    <a:pt x="1709" y="1999"/>
                    <a:pt x="1698" y="1999"/>
                  </a:cubicBezTo>
                  <a:cubicBezTo>
                    <a:pt x="1625" y="1999"/>
                    <a:pt x="1573" y="1978"/>
                    <a:pt x="1542" y="1947"/>
                  </a:cubicBezTo>
                  <a:cubicBezTo>
                    <a:pt x="1511" y="1906"/>
                    <a:pt x="1490" y="1843"/>
                    <a:pt x="1490" y="1749"/>
                  </a:cubicBezTo>
                  <a:cubicBezTo>
                    <a:pt x="1490" y="1042"/>
                    <a:pt x="1490" y="1042"/>
                    <a:pt x="1490" y="1042"/>
                  </a:cubicBezTo>
                  <a:lnTo>
                    <a:pt x="1855" y="1042"/>
                  </a:lnTo>
                </a:path>
              </a:pathLst>
            </a:custGeom>
            <a:solidFill>
              <a:srgbClr val="77787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15" name="Freeform 11">
              <a:extLst>
                <a:ext uri="{FF2B5EF4-FFF2-40B4-BE49-F238E27FC236}">
                  <a16:creationId xmlns:a16="http://schemas.microsoft.com/office/drawing/2014/main" id="{FF8DC106-809E-422F-BA11-B8B239F0D1ED}"/>
                </a:ext>
              </a:extLst>
            </p:cNvPr>
            <p:cNvSpPr>
              <a:spLocks noChangeArrowheads="1"/>
            </p:cNvSpPr>
            <p:nvPr/>
          </p:nvSpPr>
          <p:spPr bwMode="auto">
            <a:xfrm>
              <a:off x="3321050" y="454025"/>
              <a:ext cx="600075" cy="600075"/>
            </a:xfrm>
            <a:custGeom>
              <a:avLst/>
              <a:gdLst>
                <a:gd name="T0" fmla="*/ 1667 w 1668"/>
                <a:gd name="T1" fmla="*/ 1666 h 1667"/>
                <a:gd name="T2" fmla="*/ 0 w 1668"/>
                <a:gd name="T3" fmla="*/ 1666 h 1667"/>
                <a:gd name="T4" fmla="*/ 0 w 1668"/>
                <a:gd name="T5" fmla="*/ 0 h 1667"/>
                <a:gd name="T6" fmla="*/ 1667 w 1668"/>
                <a:gd name="T7" fmla="*/ 0 h 1667"/>
                <a:gd name="T8" fmla="*/ 1667 w 1668"/>
                <a:gd name="T9" fmla="*/ 1666 h 1667"/>
              </a:gdLst>
              <a:ahLst/>
              <a:cxnLst>
                <a:cxn ang="0">
                  <a:pos x="T0" y="T1"/>
                </a:cxn>
                <a:cxn ang="0">
                  <a:pos x="T2" y="T3"/>
                </a:cxn>
                <a:cxn ang="0">
                  <a:pos x="T4" y="T5"/>
                </a:cxn>
                <a:cxn ang="0">
                  <a:pos x="T6" y="T7"/>
                </a:cxn>
                <a:cxn ang="0">
                  <a:pos x="T8" y="T9"/>
                </a:cxn>
              </a:cxnLst>
              <a:rect l="0" t="0" r="r" b="b"/>
              <a:pathLst>
                <a:path w="1668" h="1667">
                  <a:moveTo>
                    <a:pt x="1667" y="1666"/>
                  </a:moveTo>
                  <a:lnTo>
                    <a:pt x="0" y="1666"/>
                  </a:lnTo>
                  <a:lnTo>
                    <a:pt x="0" y="0"/>
                  </a:lnTo>
                  <a:lnTo>
                    <a:pt x="1667" y="0"/>
                  </a:lnTo>
                  <a:lnTo>
                    <a:pt x="1667" y="1666"/>
                  </a:lnTo>
                </a:path>
              </a:pathLst>
            </a:custGeom>
            <a:solidFill>
              <a:srgbClr val="F2652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16" name="Freeform 12">
              <a:extLst>
                <a:ext uri="{FF2B5EF4-FFF2-40B4-BE49-F238E27FC236}">
                  <a16:creationId xmlns:a16="http://schemas.microsoft.com/office/drawing/2014/main" id="{5CA08CFF-5931-4B75-A958-3968F4855C1F}"/>
                </a:ext>
              </a:extLst>
            </p:cNvPr>
            <p:cNvSpPr>
              <a:spLocks noChangeArrowheads="1"/>
            </p:cNvSpPr>
            <p:nvPr/>
          </p:nvSpPr>
          <p:spPr bwMode="auto">
            <a:xfrm>
              <a:off x="3986213" y="454025"/>
              <a:ext cx="596900" cy="600075"/>
            </a:xfrm>
            <a:custGeom>
              <a:avLst/>
              <a:gdLst>
                <a:gd name="T0" fmla="*/ 1656 w 1657"/>
                <a:gd name="T1" fmla="*/ 1666 h 1667"/>
                <a:gd name="T2" fmla="*/ 0 w 1657"/>
                <a:gd name="T3" fmla="*/ 1666 h 1667"/>
                <a:gd name="T4" fmla="*/ 0 w 1657"/>
                <a:gd name="T5" fmla="*/ 0 h 1667"/>
                <a:gd name="T6" fmla="*/ 1656 w 1657"/>
                <a:gd name="T7" fmla="*/ 0 h 1667"/>
                <a:gd name="T8" fmla="*/ 1656 w 1657"/>
                <a:gd name="T9" fmla="*/ 1666 h 1667"/>
              </a:gdLst>
              <a:ahLst/>
              <a:cxnLst>
                <a:cxn ang="0">
                  <a:pos x="T0" y="T1"/>
                </a:cxn>
                <a:cxn ang="0">
                  <a:pos x="T2" y="T3"/>
                </a:cxn>
                <a:cxn ang="0">
                  <a:pos x="T4" y="T5"/>
                </a:cxn>
                <a:cxn ang="0">
                  <a:pos x="T6" y="T7"/>
                </a:cxn>
                <a:cxn ang="0">
                  <a:pos x="T8" y="T9"/>
                </a:cxn>
              </a:cxnLst>
              <a:rect l="0" t="0" r="r" b="b"/>
              <a:pathLst>
                <a:path w="1657" h="1667">
                  <a:moveTo>
                    <a:pt x="1656" y="1666"/>
                  </a:moveTo>
                  <a:lnTo>
                    <a:pt x="0" y="1666"/>
                  </a:lnTo>
                  <a:lnTo>
                    <a:pt x="0" y="0"/>
                  </a:lnTo>
                  <a:lnTo>
                    <a:pt x="1656" y="0"/>
                  </a:lnTo>
                  <a:lnTo>
                    <a:pt x="1656" y="1666"/>
                  </a:lnTo>
                </a:path>
              </a:pathLst>
            </a:custGeom>
            <a:solidFill>
              <a:srgbClr val="8DC63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17" name="Freeform 13">
              <a:extLst>
                <a:ext uri="{FF2B5EF4-FFF2-40B4-BE49-F238E27FC236}">
                  <a16:creationId xmlns:a16="http://schemas.microsoft.com/office/drawing/2014/main" id="{E9A9B40A-BC51-4169-94BB-3786118D2410}"/>
                </a:ext>
              </a:extLst>
            </p:cNvPr>
            <p:cNvSpPr>
              <a:spLocks noChangeArrowheads="1"/>
            </p:cNvSpPr>
            <p:nvPr/>
          </p:nvSpPr>
          <p:spPr bwMode="auto">
            <a:xfrm>
              <a:off x="3321050" y="1112838"/>
              <a:ext cx="600075" cy="600075"/>
            </a:xfrm>
            <a:custGeom>
              <a:avLst/>
              <a:gdLst>
                <a:gd name="T0" fmla="*/ 1667 w 1668"/>
                <a:gd name="T1" fmla="*/ 1667 h 1668"/>
                <a:gd name="T2" fmla="*/ 0 w 1668"/>
                <a:gd name="T3" fmla="*/ 1667 h 1668"/>
                <a:gd name="T4" fmla="*/ 0 w 1668"/>
                <a:gd name="T5" fmla="*/ 0 h 1668"/>
                <a:gd name="T6" fmla="*/ 1667 w 1668"/>
                <a:gd name="T7" fmla="*/ 0 h 1668"/>
                <a:gd name="T8" fmla="*/ 1667 w 1668"/>
                <a:gd name="T9" fmla="*/ 1667 h 1668"/>
              </a:gdLst>
              <a:ahLst/>
              <a:cxnLst>
                <a:cxn ang="0">
                  <a:pos x="T0" y="T1"/>
                </a:cxn>
                <a:cxn ang="0">
                  <a:pos x="T2" y="T3"/>
                </a:cxn>
                <a:cxn ang="0">
                  <a:pos x="T4" y="T5"/>
                </a:cxn>
                <a:cxn ang="0">
                  <a:pos x="T6" y="T7"/>
                </a:cxn>
                <a:cxn ang="0">
                  <a:pos x="T8" y="T9"/>
                </a:cxn>
              </a:cxnLst>
              <a:rect l="0" t="0" r="r" b="b"/>
              <a:pathLst>
                <a:path w="1668" h="1668">
                  <a:moveTo>
                    <a:pt x="1667" y="1667"/>
                  </a:moveTo>
                  <a:lnTo>
                    <a:pt x="0" y="1667"/>
                  </a:lnTo>
                  <a:lnTo>
                    <a:pt x="0" y="0"/>
                  </a:lnTo>
                  <a:lnTo>
                    <a:pt x="1667" y="0"/>
                  </a:lnTo>
                  <a:lnTo>
                    <a:pt x="1667" y="1667"/>
                  </a:lnTo>
                </a:path>
              </a:pathLst>
            </a:custGeom>
            <a:solidFill>
              <a:srgbClr val="00AEE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18" name="Freeform 14">
              <a:extLst>
                <a:ext uri="{FF2B5EF4-FFF2-40B4-BE49-F238E27FC236}">
                  <a16:creationId xmlns:a16="http://schemas.microsoft.com/office/drawing/2014/main" id="{9EDE8576-0D02-4510-949B-E6C4E5FFB9B4}"/>
                </a:ext>
              </a:extLst>
            </p:cNvPr>
            <p:cNvSpPr>
              <a:spLocks noChangeArrowheads="1"/>
            </p:cNvSpPr>
            <p:nvPr/>
          </p:nvSpPr>
          <p:spPr bwMode="auto">
            <a:xfrm>
              <a:off x="3986213" y="1112838"/>
              <a:ext cx="596900" cy="600075"/>
            </a:xfrm>
            <a:custGeom>
              <a:avLst/>
              <a:gdLst>
                <a:gd name="T0" fmla="*/ 1656 w 1657"/>
                <a:gd name="T1" fmla="*/ 1667 h 1668"/>
                <a:gd name="T2" fmla="*/ 0 w 1657"/>
                <a:gd name="T3" fmla="*/ 1667 h 1668"/>
                <a:gd name="T4" fmla="*/ 0 w 1657"/>
                <a:gd name="T5" fmla="*/ 0 h 1668"/>
                <a:gd name="T6" fmla="*/ 1656 w 1657"/>
                <a:gd name="T7" fmla="*/ 0 h 1668"/>
                <a:gd name="T8" fmla="*/ 1656 w 1657"/>
                <a:gd name="T9" fmla="*/ 1667 h 1668"/>
              </a:gdLst>
              <a:ahLst/>
              <a:cxnLst>
                <a:cxn ang="0">
                  <a:pos x="T0" y="T1"/>
                </a:cxn>
                <a:cxn ang="0">
                  <a:pos x="T2" y="T3"/>
                </a:cxn>
                <a:cxn ang="0">
                  <a:pos x="T4" y="T5"/>
                </a:cxn>
                <a:cxn ang="0">
                  <a:pos x="T6" y="T7"/>
                </a:cxn>
                <a:cxn ang="0">
                  <a:pos x="T8" y="T9"/>
                </a:cxn>
              </a:cxnLst>
              <a:rect l="0" t="0" r="r" b="b"/>
              <a:pathLst>
                <a:path w="1657" h="1668">
                  <a:moveTo>
                    <a:pt x="1656" y="1667"/>
                  </a:moveTo>
                  <a:lnTo>
                    <a:pt x="0" y="1667"/>
                  </a:lnTo>
                  <a:lnTo>
                    <a:pt x="0" y="0"/>
                  </a:lnTo>
                  <a:lnTo>
                    <a:pt x="1656" y="0"/>
                  </a:lnTo>
                  <a:lnTo>
                    <a:pt x="1656" y="1667"/>
                  </a:lnTo>
                </a:path>
              </a:pathLst>
            </a:custGeom>
            <a:solidFill>
              <a:srgbClr val="FFC20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grpSp>
    </p:spTree>
    <p:extLst>
      <p:ext uri="{BB962C8B-B14F-4D97-AF65-F5344CB8AC3E}">
        <p14:creationId xmlns:p14="http://schemas.microsoft.com/office/powerpoint/2010/main" val="354780023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197863"/>
            <a:ext cx="11018838" cy="51180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6" name="Group 5">
            <a:extLst>
              <a:ext uri="{FF2B5EF4-FFF2-40B4-BE49-F238E27FC236}">
                <a16:creationId xmlns:a16="http://schemas.microsoft.com/office/drawing/2014/main" id="{D4542B46-99AF-4EE7-A56F-CB09B9E7443D}"/>
              </a:ext>
            </a:extLst>
          </p:cNvPr>
          <p:cNvGrpSpPr/>
          <p:nvPr userDrawn="1"/>
        </p:nvGrpSpPr>
        <p:grpSpPr>
          <a:xfrm>
            <a:off x="10902240" y="6500721"/>
            <a:ext cx="1099131" cy="234115"/>
            <a:chOff x="3321050" y="454025"/>
            <a:chExt cx="5910263" cy="1258888"/>
          </a:xfrm>
        </p:grpSpPr>
        <p:sp>
          <p:nvSpPr>
            <p:cNvPr id="7" name="Freeform 3">
              <a:extLst>
                <a:ext uri="{FF2B5EF4-FFF2-40B4-BE49-F238E27FC236}">
                  <a16:creationId xmlns:a16="http://schemas.microsoft.com/office/drawing/2014/main" id="{C401B863-04CA-4E88-9BD6-A3D3C16D7B42}"/>
                </a:ext>
              </a:extLst>
            </p:cNvPr>
            <p:cNvSpPr>
              <a:spLocks noChangeArrowheads="1"/>
            </p:cNvSpPr>
            <p:nvPr/>
          </p:nvSpPr>
          <p:spPr bwMode="auto">
            <a:xfrm>
              <a:off x="4960938" y="704850"/>
              <a:ext cx="817562" cy="757238"/>
            </a:xfrm>
            <a:custGeom>
              <a:avLst/>
              <a:gdLst>
                <a:gd name="T0" fmla="*/ 1917 w 2272"/>
                <a:gd name="T1" fmla="*/ 489 h 2104"/>
                <a:gd name="T2" fmla="*/ 1917 w 2272"/>
                <a:gd name="T3" fmla="*/ 2103 h 2104"/>
                <a:gd name="T4" fmla="*/ 2271 w 2272"/>
                <a:gd name="T5" fmla="*/ 2103 h 2104"/>
                <a:gd name="T6" fmla="*/ 2271 w 2272"/>
                <a:gd name="T7" fmla="*/ 0 h 2104"/>
                <a:gd name="T8" fmla="*/ 2271 w 2272"/>
                <a:gd name="T9" fmla="*/ 0 h 2104"/>
                <a:gd name="T10" fmla="*/ 1771 w 2272"/>
                <a:gd name="T11" fmla="*/ 0 h 2104"/>
                <a:gd name="T12" fmla="*/ 1135 w 2272"/>
                <a:gd name="T13" fmla="*/ 1561 h 2104"/>
                <a:gd name="T14" fmla="*/ 521 w 2272"/>
                <a:gd name="T15" fmla="*/ 0 h 2104"/>
                <a:gd name="T16" fmla="*/ 0 w 2272"/>
                <a:gd name="T17" fmla="*/ 0 h 2104"/>
                <a:gd name="T18" fmla="*/ 0 w 2272"/>
                <a:gd name="T19" fmla="*/ 2103 h 2104"/>
                <a:gd name="T20" fmla="*/ 344 w 2272"/>
                <a:gd name="T21" fmla="*/ 2103 h 2104"/>
                <a:gd name="T22" fmla="*/ 344 w 2272"/>
                <a:gd name="T23" fmla="*/ 489 h 2104"/>
                <a:gd name="T24" fmla="*/ 354 w 2272"/>
                <a:gd name="T25" fmla="*/ 489 h 2104"/>
                <a:gd name="T26" fmla="*/ 1000 w 2272"/>
                <a:gd name="T27" fmla="*/ 2103 h 2104"/>
                <a:gd name="T28" fmla="*/ 1260 w 2272"/>
                <a:gd name="T29" fmla="*/ 2103 h 2104"/>
                <a:gd name="T30" fmla="*/ 1906 w 2272"/>
                <a:gd name="T31" fmla="*/ 489 h 2104"/>
                <a:gd name="T32" fmla="*/ 1917 w 2272"/>
                <a:gd name="T33" fmla="*/ 489 h 2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72" h="2104">
                  <a:moveTo>
                    <a:pt x="1917" y="489"/>
                  </a:moveTo>
                  <a:lnTo>
                    <a:pt x="1917" y="2103"/>
                  </a:lnTo>
                  <a:lnTo>
                    <a:pt x="2271" y="2103"/>
                  </a:lnTo>
                  <a:lnTo>
                    <a:pt x="2271" y="0"/>
                  </a:lnTo>
                  <a:lnTo>
                    <a:pt x="2271" y="0"/>
                  </a:lnTo>
                  <a:lnTo>
                    <a:pt x="1771" y="0"/>
                  </a:lnTo>
                  <a:lnTo>
                    <a:pt x="1135" y="1561"/>
                  </a:lnTo>
                  <a:lnTo>
                    <a:pt x="521" y="0"/>
                  </a:lnTo>
                  <a:lnTo>
                    <a:pt x="0" y="0"/>
                  </a:lnTo>
                  <a:lnTo>
                    <a:pt x="0" y="2103"/>
                  </a:lnTo>
                  <a:lnTo>
                    <a:pt x="344" y="2103"/>
                  </a:lnTo>
                  <a:lnTo>
                    <a:pt x="344" y="489"/>
                  </a:lnTo>
                  <a:lnTo>
                    <a:pt x="354" y="489"/>
                  </a:lnTo>
                  <a:lnTo>
                    <a:pt x="1000" y="2103"/>
                  </a:lnTo>
                  <a:lnTo>
                    <a:pt x="1260" y="2103"/>
                  </a:lnTo>
                  <a:lnTo>
                    <a:pt x="1906" y="489"/>
                  </a:lnTo>
                  <a:lnTo>
                    <a:pt x="1917" y="489"/>
                  </a:lnTo>
                </a:path>
              </a:pathLst>
            </a:custGeom>
            <a:solidFill>
              <a:srgbClr val="77787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8" name="Freeform 4">
              <a:extLst>
                <a:ext uri="{FF2B5EF4-FFF2-40B4-BE49-F238E27FC236}">
                  <a16:creationId xmlns:a16="http://schemas.microsoft.com/office/drawing/2014/main" id="{6AEC846B-4007-4C1B-95B1-DE724BBF61CD}"/>
                </a:ext>
              </a:extLst>
            </p:cNvPr>
            <p:cNvSpPr>
              <a:spLocks noChangeArrowheads="1"/>
            </p:cNvSpPr>
            <p:nvPr/>
          </p:nvSpPr>
          <p:spPr bwMode="auto">
            <a:xfrm>
              <a:off x="5889625" y="688975"/>
              <a:ext cx="153988" cy="773113"/>
            </a:xfrm>
            <a:custGeom>
              <a:avLst/>
              <a:gdLst>
                <a:gd name="T0" fmla="*/ 209 w 428"/>
                <a:gd name="T1" fmla="*/ 0 h 2146"/>
                <a:gd name="T2" fmla="*/ 209 w 428"/>
                <a:gd name="T3" fmla="*/ 0 h 2146"/>
                <a:gd name="T4" fmla="*/ 63 w 428"/>
                <a:gd name="T5" fmla="*/ 52 h 2146"/>
                <a:gd name="T6" fmla="*/ 0 w 428"/>
                <a:gd name="T7" fmla="*/ 208 h 2146"/>
                <a:gd name="T8" fmla="*/ 63 w 428"/>
                <a:gd name="T9" fmla="*/ 344 h 2146"/>
                <a:gd name="T10" fmla="*/ 209 w 428"/>
                <a:gd name="T11" fmla="*/ 406 h 2146"/>
                <a:gd name="T12" fmla="*/ 365 w 428"/>
                <a:gd name="T13" fmla="*/ 344 h 2146"/>
                <a:gd name="T14" fmla="*/ 427 w 428"/>
                <a:gd name="T15" fmla="*/ 208 h 2146"/>
                <a:gd name="T16" fmla="*/ 365 w 428"/>
                <a:gd name="T17" fmla="*/ 62 h 2146"/>
                <a:gd name="T18" fmla="*/ 209 w 428"/>
                <a:gd name="T19" fmla="*/ 0 h 2146"/>
                <a:gd name="T20" fmla="*/ 386 w 428"/>
                <a:gd name="T21" fmla="*/ 635 h 2146"/>
                <a:gd name="T22" fmla="*/ 386 w 428"/>
                <a:gd name="T23" fmla="*/ 635 h 2146"/>
                <a:gd name="T24" fmla="*/ 32 w 428"/>
                <a:gd name="T25" fmla="*/ 635 h 2146"/>
                <a:gd name="T26" fmla="*/ 32 w 428"/>
                <a:gd name="T27" fmla="*/ 2145 h 2146"/>
                <a:gd name="T28" fmla="*/ 386 w 428"/>
                <a:gd name="T29" fmla="*/ 2145 h 2146"/>
                <a:gd name="T30" fmla="*/ 386 w 428"/>
                <a:gd name="T31" fmla="*/ 635 h 2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28" h="2146">
                  <a:moveTo>
                    <a:pt x="209" y="0"/>
                  </a:moveTo>
                  <a:lnTo>
                    <a:pt x="209" y="0"/>
                  </a:lnTo>
                  <a:cubicBezTo>
                    <a:pt x="157" y="0"/>
                    <a:pt x="104" y="21"/>
                    <a:pt x="63" y="52"/>
                  </a:cubicBezTo>
                  <a:cubicBezTo>
                    <a:pt x="21" y="94"/>
                    <a:pt x="0" y="146"/>
                    <a:pt x="0" y="208"/>
                  </a:cubicBezTo>
                  <a:cubicBezTo>
                    <a:pt x="0" y="260"/>
                    <a:pt x="21" y="312"/>
                    <a:pt x="63" y="344"/>
                  </a:cubicBezTo>
                  <a:cubicBezTo>
                    <a:pt x="104" y="385"/>
                    <a:pt x="157" y="406"/>
                    <a:pt x="209" y="406"/>
                  </a:cubicBezTo>
                  <a:cubicBezTo>
                    <a:pt x="271" y="406"/>
                    <a:pt x="323" y="385"/>
                    <a:pt x="365" y="344"/>
                  </a:cubicBezTo>
                  <a:cubicBezTo>
                    <a:pt x="407" y="312"/>
                    <a:pt x="427" y="260"/>
                    <a:pt x="427" y="208"/>
                  </a:cubicBezTo>
                  <a:cubicBezTo>
                    <a:pt x="427" y="146"/>
                    <a:pt x="407" y="94"/>
                    <a:pt x="365" y="62"/>
                  </a:cubicBezTo>
                  <a:cubicBezTo>
                    <a:pt x="323" y="21"/>
                    <a:pt x="271" y="0"/>
                    <a:pt x="209" y="0"/>
                  </a:cubicBezTo>
                  <a:close/>
                  <a:moveTo>
                    <a:pt x="386" y="635"/>
                  </a:moveTo>
                  <a:lnTo>
                    <a:pt x="386" y="635"/>
                  </a:lnTo>
                  <a:cubicBezTo>
                    <a:pt x="32" y="635"/>
                    <a:pt x="32" y="635"/>
                    <a:pt x="32" y="635"/>
                  </a:cubicBezTo>
                  <a:cubicBezTo>
                    <a:pt x="32" y="2145"/>
                    <a:pt x="32" y="2145"/>
                    <a:pt x="32" y="2145"/>
                  </a:cubicBezTo>
                  <a:cubicBezTo>
                    <a:pt x="386" y="2145"/>
                    <a:pt x="386" y="2145"/>
                    <a:pt x="386" y="2145"/>
                  </a:cubicBezTo>
                  <a:cubicBezTo>
                    <a:pt x="386" y="635"/>
                    <a:pt x="386" y="635"/>
                    <a:pt x="386" y="635"/>
                  </a:cubicBezTo>
                  <a:close/>
                </a:path>
              </a:pathLst>
            </a:custGeom>
            <a:solidFill>
              <a:srgbClr val="77787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9" name="Freeform 5">
              <a:extLst>
                <a:ext uri="{FF2B5EF4-FFF2-40B4-BE49-F238E27FC236}">
                  <a16:creationId xmlns:a16="http://schemas.microsoft.com/office/drawing/2014/main" id="{410EC84D-1DD8-4BE5-B257-B2F8F3246113}"/>
                </a:ext>
              </a:extLst>
            </p:cNvPr>
            <p:cNvSpPr>
              <a:spLocks noChangeArrowheads="1"/>
            </p:cNvSpPr>
            <p:nvPr/>
          </p:nvSpPr>
          <p:spPr bwMode="auto">
            <a:xfrm>
              <a:off x="6119813" y="906463"/>
              <a:ext cx="423862" cy="566737"/>
            </a:xfrm>
            <a:custGeom>
              <a:avLst/>
              <a:gdLst>
                <a:gd name="T0" fmla="*/ 801 w 1177"/>
                <a:gd name="T1" fmla="*/ 0 h 1573"/>
                <a:gd name="T2" fmla="*/ 801 w 1177"/>
                <a:gd name="T3" fmla="*/ 0 h 1573"/>
                <a:gd name="T4" fmla="*/ 375 w 1177"/>
                <a:gd name="T5" fmla="*/ 104 h 1573"/>
                <a:gd name="T6" fmla="*/ 94 w 1177"/>
                <a:gd name="T7" fmla="*/ 396 h 1573"/>
                <a:gd name="T8" fmla="*/ 0 w 1177"/>
                <a:gd name="T9" fmla="*/ 822 h 1573"/>
                <a:gd name="T10" fmla="*/ 94 w 1177"/>
                <a:gd name="T11" fmla="*/ 1207 h 1573"/>
                <a:gd name="T12" fmla="*/ 354 w 1177"/>
                <a:gd name="T13" fmla="*/ 1478 h 1573"/>
                <a:gd name="T14" fmla="*/ 738 w 1177"/>
                <a:gd name="T15" fmla="*/ 1572 h 1573"/>
                <a:gd name="T16" fmla="*/ 1165 w 1177"/>
                <a:gd name="T17" fmla="*/ 1478 h 1573"/>
                <a:gd name="T18" fmla="*/ 1176 w 1177"/>
                <a:gd name="T19" fmla="*/ 1468 h 1573"/>
                <a:gd name="T20" fmla="*/ 1176 w 1177"/>
                <a:gd name="T21" fmla="*/ 1145 h 1573"/>
                <a:gd name="T22" fmla="*/ 1155 w 1177"/>
                <a:gd name="T23" fmla="*/ 1155 h 1573"/>
                <a:gd name="T24" fmla="*/ 988 w 1177"/>
                <a:gd name="T25" fmla="*/ 1249 h 1573"/>
                <a:gd name="T26" fmla="*/ 811 w 1177"/>
                <a:gd name="T27" fmla="*/ 1280 h 1573"/>
                <a:gd name="T28" fmla="*/ 488 w 1177"/>
                <a:gd name="T29" fmla="*/ 1155 h 1573"/>
                <a:gd name="T30" fmla="*/ 364 w 1177"/>
                <a:gd name="T31" fmla="*/ 791 h 1573"/>
                <a:gd name="T32" fmla="*/ 488 w 1177"/>
                <a:gd name="T33" fmla="*/ 427 h 1573"/>
                <a:gd name="T34" fmla="*/ 822 w 1177"/>
                <a:gd name="T35" fmla="*/ 292 h 1573"/>
                <a:gd name="T36" fmla="*/ 1155 w 1177"/>
                <a:gd name="T37" fmla="*/ 406 h 1573"/>
                <a:gd name="T38" fmla="*/ 1176 w 1177"/>
                <a:gd name="T39" fmla="*/ 417 h 1573"/>
                <a:gd name="T40" fmla="*/ 1176 w 1177"/>
                <a:gd name="T41" fmla="*/ 73 h 1573"/>
                <a:gd name="T42" fmla="*/ 1165 w 1177"/>
                <a:gd name="T43" fmla="*/ 73 h 1573"/>
                <a:gd name="T44" fmla="*/ 999 w 1177"/>
                <a:gd name="T45" fmla="*/ 21 h 1573"/>
                <a:gd name="T46" fmla="*/ 801 w 1177"/>
                <a:gd name="T47" fmla="*/ 0 h 1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7" h="1573">
                  <a:moveTo>
                    <a:pt x="801" y="0"/>
                  </a:moveTo>
                  <a:lnTo>
                    <a:pt x="801" y="0"/>
                  </a:lnTo>
                  <a:cubicBezTo>
                    <a:pt x="645" y="0"/>
                    <a:pt x="499" y="31"/>
                    <a:pt x="375" y="104"/>
                  </a:cubicBezTo>
                  <a:cubicBezTo>
                    <a:pt x="250" y="167"/>
                    <a:pt x="156" y="271"/>
                    <a:pt x="94" y="396"/>
                  </a:cubicBezTo>
                  <a:cubicBezTo>
                    <a:pt x="31" y="520"/>
                    <a:pt x="0" y="666"/>
                    <a:pt x="0" y="822"/>
                  </a:cubicBezTo>
                  <a:cubicBezTo>
                    <a:pt x="0" y="968"/>
                    <a:pt x="31" y="1093"/>
                    <a:pt x="94" y="1207"/>
                  </a:cubicBezTo>
                  <a:cubicBezTo>
                    <a:pt x="156" y="1322"/>
                    <a:pt x="239" y="1416"/>
                    <a:pt x="354" y="1478"/>
                  </a:cubicBezTo>
                  <a:cubicBezTo>
                    <a:pt x="467" y="1541"/>
                    <a:pt x="593" y="1572"/>
                    <a:pt x="738" y="1572"/>
                  </a:cubicBezTo>
                  <a:cubicBezTo>
                    <a:pt x="905" y="1572"/>
                    <a:pt x="1051" y="1541"/>
                    <a:pt x="1165" y="1478"/>
                  </a:cubicBezTo>
                  <a:cubicBezTo>
                    <a:pt x="1176" y="1468"/>
                    <a:pt x="1176" y="1468"/>
                    <a:pt x="1176" y="1468"/>
                  </a:cubicBezTo>
                  <a:cubicBezTo>
                    <a:pt x="1176" y="1145"/>
                    <a:pt x="1176" y="1145"/>
                    <a:pt x="1176" y="1145"/>
                  </a:cubicBezTo>
                  <a:cubicBezTo>
                    <a:pt x="1155" y="1155"/>
                    <a:pt x="1155" y="1155"/>
                    <a:pt x="1155" y="1155"/>
                  </a:cubicBezTo>
                  <a:cubicBezTo>
                    <a:pt x="1103" y="1197"/>
                    <a:pt x="1051" y="1228"/>
                    <a:pt x="988" y="1249"/>
                  </a:cubicBezTo>
                  <a:cubicBezTo>
                    <a:pt x="926" y="1270"/>
                    <a:pt x="863" y="1280"/>
                    <a:pt x="811" y="1280"/>
                  </a:cubicBezTo>
                  <a:cubicBezTo>
                    <a:pt x="676" y="1280"/>
                    <a:pt x="561" y="1239"/>
                    <a:pt x="488" y="1155"/>
                  </a:cubicBezTo>
                  <a:cubicBezTo>
                    <a:pt x="406" y="1062"/>
                    <a:pt x="364" y="947"/>
                    <a:pt x="364" y="791"/>
                  </a:cubicBezTo>
                  <a:cubicBezTo>
                    <a:pt x="364" y="645"/>
                    <a:pt x="406" y="520"/>
                    <a:pt x="488" y="427"/>
                  </a:cubicBezTo>
                  <a:cubicBezTo>
                    <a:pt x="572" y="333"/>
                    <a:pt x="686" y="292"/>
                    <a:pt x="822" y="292"/>
                  </a:cubicBezTo>
                  <a:cubicBezTo>
                    <a:pt x="936" y="292"/>
                    <a:pt x="1051" y="333"/>
                    <a:pt x="1155" y="406"/>
                  </a:cubicBezTo>
                  <a:cubicBezTo>
                    <a:pt x="1176" y="417"/>
                    <a:pt x="1176" y="417"/>
                    <a:pt x="1176" y="417"/>
                  </a:cubicBezTo>
                  <a:cubicBezTo>
                    <a:pt x="1176" y="73"/>
                    <a:pt x="1176" y="73"/>
                    <a:pt x="1176" y="73"/>
                  </a:cubicBezTo>
                  <a:cubicBezTo>
                    <a:pt x="1165" y="73"/>
                    <a:pt x="1165" y="73"/>
                    <a:pt x="1165" y="73"/>
                  </a:cubicBezTo>
                  <a:cubicBezTo>
                    <a:pt x="1124" y="52"/>
                    <a:pt x="1072" y="31"/>
                    <a:pt x="999" y="21"/>
                  </a:cubicBezTo>
                  <a:cubicBezTo>
                    <a:pt x="936" y="0"/>
                    <a:pt x="874" y="0"/>
                    <a:pt x="801" y="0"/>
                  </a:cubicBezTo>
                </a:path>
              </a:pathLst>
            </a:custGeom>
            <a:solidFill>
              <a:srgbClr val="77787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10" name="Freeform 6">
              <a:extLst>
                <a:ext uri="{FF2B5EF4-FFF2-40B4-BE49-F238E27FC236}">
                  <a16:creationId xmlns:a16="http://schemas.microsoft.com/office/drawing/2014/main" id="{DAD366E2-C031-4C30-BBB6-178F350CE4BF}"/>
                </a:ext>
              </a:extLst>
            </p:cNvPr>
            <p:cNvSpPr>
              <a:spLocks noChangeArrowheads="1"/>
            </p:cNvSpPr>
            <p:nvPr/>
          </p:nvSpPr>
          <p:spPr bwMode="auto">
            <a:xfrm>
              <a:off x="6635750" y="911225"/>
              <a:ext cx="315913" cy="550863"/>
            </a:xfrm>
            <a:custGeom>
              <a:avLst/>
              <a:gdLst>
                <a:gd name="T0" fmla="*/ 354 w 876"/>
                <a:gd name="T1" fmla="*/ 282 h 1532"/>
                <a:gd name="T2" fmla="*/ 354 w 876"/>
                <a:gd name="T3" fmla="*/ 282 h 1532"/>
                <a:gd name="T4" fmla="*/ 354 w 876"/>
                <a:gd name="T5" fmla="*/ 21 h 1532"/>
                <a:gd name="T6" fmla="*/ 0 w 876"/>
                <a:gd name="T7" fmla="*/ 21 h 1532"/>
                <a:gd name="T8" fmla="*/ 0 w 876"/>
                <a:gd name="T9" fmla="*/ 1531 h 1532"/>
                <a:gd name="T10" fmla="*/ 354 w 876"/>
                <a:gd name="T11" fmla="*/ 1531 h 1532"/>
                <a:gd name="T12" fmla="*/ 354 w 876"/>
                <a:gd name="T13" fmla="*/ 760 h 1532"/>
                <a:gd name="T14" fmla="*/ 448 w 876"/>
                <a:gd name="T15" fmla="*/ 438 h 1532"/>
                <a:gd name="T16" fmla="*/ 677 w 876"/>
                <a:gd name="T17" fmla="*/ 313 h 1532"/>
                <a:gd name="T18" fmla="*/ 781 w 876"/>
                <a:gd name="T19" fmla="*/ 334 h 1532"/>
                <a:gd name="T20" fmla="*/ 865 w 876"/>
                <a:gd name="T21" fmla="*/ 365 h 1532"/>
                <a:gd name="T22" fmla="*/ 875 w 876"/>
                <a:gd name="T23" fmla="*/ 375 h 1532"/>
                <a:gd name="T24" fmla="*/ 875 w 876"/>
                <a:gd name="T25" fmla="*/ 21 h 1532"/>
                <a:gd name="T26" fmla="*/ 875 w 876"/>
                <a:gd name="T27" fmla="*/ 21 h 1532"/>
                <a:gd name="T28" fmla="*/ 729 w 876"/>
                <a:gd name="T29" fmla="*/ 0 h 1532"/>
                <a:gd name="T30" fmla="*/ 729 w 876"/>
                <a:gd name="T31" fmla="*/ 0 h 1532"/>
                <a:gd name="T32" fmla="*/ 500 w 876"/>
                <a:gd name="T33" fmla="*/ 84 h 1532"/>
                <a:gd name="T34" fmla="*/ 365 w 876"/>
                <a:gd name="T35" fmla="*/ 282 h 1532"/>
                <a:gd name="T36" fmla="*/ 354 w 876"/>
                <a:gd name="T37" fmla="*/ 282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76" h="1532">
                  <a:moveTo>
                    <a:pt x="354" y="282"/>
                  </a:moveTo>
                  <a:lnTo>
                    <a:pt x="354" y="282"/>
                  </a:lnTo>
                  <a:cubicBezTo>
                    <a:pt x="354" y="21"/>
                    <a:pt x="354" y="21"/>
                    <a:pt x="354" y="21"/>
                  </a:cubicBezTo>
                  <a:cubicBezTo>
                    <a:pt x="0" y="21"/>
                    <a:pt x="0" y="21"/>
                    <a:pt x="0" y="21"/>
                  </a:cubicBezTo>
                  <a:cubicBezTo>
                    <a:pt x="0" y="1531"/>
                    <a:pt x="0" y="1531"/>
                    <a:pt x="0" y="1531"/>
                  </a:cubicBezTo>
                  <a:cubicBezTo>
                    <a:pt x="354" y="1531"/>
                    <a:pt x="354" y="1531"/>
                    <a:pt x="354" y="1531"/>
                  </a:cubicBezTo>
                  <a:cubicBezTo>
                    <a:pt x="354" y="760"/>
                    <a:pt x="354" y="760"/>
                    <a:pt x="354" y="760"/>
                  </a:cubicBezTo>
                  <a:cubicBezTo>
                    <a:pt x="354" y="624"/>
                    <a:pt x="386" y="520"/>
                    <a:pt x="448" y="438"/>
                  </a:cubicBezTo>
                  <a:cubicBezTo>
                    <a:pt x="500" y="355"/>
                    <a:pt x="584" y="313"/>
                    <a:pt x="677" y="313"/>
                  </a:cubicBezTo>
                  <a:cubicBezTo>
                    <a:pt x="709" y="313"/>
                    <a:pt x="740" y="323"/>
                    <a:pt x="781" y="334"/>
                  </a:cubicBezTo>
                  <a:cubicBezTo>
                    <a:pt x="823" y="344"/>
                    <a:pt x="844" y="355"/>
                    <a:pt x="865" y="365"/>
                  </a:cubicBezTo>
                  <a:cubicBezTo>
                    <a:pt x="875" y="375"/>
                    <a:pt x="875" y="375"/>
                    <a:pt x="875" y="375"/>
                  </a:cubicBezTo>
                  <a:cubicBezTo>
                    <a:pt x="875" y="21"/>
                    <a:pt x="875" y="21"/>
                    <a:pt x="875" y="21"/>
                  </a:cubicBezTo>
                  <a:lnTo>
                    <a:pt x="875" y="21"/>
                  </a:lnTo>
                  <a:cubicBezTo>
                    <a:pt x="844" y="0"/>
                    <a:pt x="792" y="0"/>
                    <a:pt x="729" y="0"/>
                  </a:cubicBezTo>
                  <a:lnTo>
                    <a:pt x="729" y="0"/>
                  </a:lnTo>
                  <a:cubicBezTo>
                    <a:pt x="646" y="0"/>
                    <a:pt x="563" y="21"/>
                    <a:pt x="500" y="84"/>
                  </a:cubicBezTo>
                  <a:cubicBezTo>
                    <a:pt x="438" y="136"/>
                    <a:pt x="396" y="198"/>
                    <a:pt x="365" y="282"/>
                  </a:cubicBezTo>
                  <a:lnTo>
                    <a:pt x="354" y="282"/>
                  </a:lnTo>
                </a:path>
              </a:pathLst>
            </a:custGeom>
            <a:solidFill>
              <a:srgbClr val="77787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11" name="Freeform 7">
              <a:extLst>
                <a:ext uri="{FF2B5EF4-FFF2-40B4-BE49-F238E27FC236}">
                  <a16:creationId xmlns:a16="http://schemas.microsoft.com/office/drawing/2014/main" id="{85C725F3-F058-4B53-99EC-E8B55869AD93}"/>
                </a:ext>
              </a:extLst>
            </p:cNvPr>
            <p:cNvSpPr>
              <a:spLocks noChangeArrowheads="1"/>
            </p:cNvSpPr>
            <p:nvPr/>
          </p:nvSpPr>
          <p:spPr bwMode="auto">
            <a:xfrm>
              <a:off x="6962775" y="906463"/>
              <a:ext cx="555625" cy="566737"/>
            </a:xfrm>
            <a:custGeom>
              <a:avLst/>
              <a:gdLst>
                <a:gd name="T0" fmla="*/ 791 w 1542"/>
                <a:gd name="T1" fmla="*/ 0 h 1573"/>
                <a:gd name="T2" fmla="*/ 791 w 1542"/>
                <a:gd name="T3" fmla="*/ 0 h 1573"/>
                <a:gd name="T4" fmla="*/ 208 w 1542"/>
                <a:gd name="T5" fmla="*/ 208 h 1573"/>
                <a:gd name="T6" fmla="*/ 0 w 1542"/>
                <a:gd name="T7" fmla="*/ 801 h 1573"/>
                <a:gd name="T8" fmla="*/ 197 w 1542"/>
                <a:gd name="T9" fmla="*/ 1364 h 1573"/>
                <a:gd name="T10" fmla="*/ 760 w 1542"/>
                <a:gd name="T11" fmla="*/ 1572 h 1573"/>
                <a:gd name="T12" fmla="*/ 1333 w 1542"/>
                <a:gd name="T13" fmla="*/ 1353 h 1573"/>
                <a:gd name="T14" fmla="*/ 1541 w 1542"/>
                <a:gd name="T15" fmla="*/ 770 h 1573"/>
                <a:gd name="T16" fmla="*/ 1343 w 1542"/>
                <a:gd name="T17" fmla="*/ 208 h 1573"/>
                <a:gd name="T18" fmla="*/ 791 w 1542"/>
                <a:gd name="T19" fmla="*/ 0 h 1573"/>
                <a:gd name="T20" fmla="*/ 781 w 1542"/>
                <a:gd name="T21" fmla="*/ 1280 h 1573"/>
                <a:gd name="T22" fmla="*/ 781 w 1542"/>
                <a:gd name="T23" fmla="*/ 1280 h 1573"/>
                <a:gd name="T24" fmla="*/ 468 w 1542"/>
                <a:gd name="T25" fmla="*/ 1155 h 1573"/>
                <a:gd name="T26" fmla="*/ 364 w 1542"/>
                <a:gd name="T27" fmla="*/ 791 h 1573"/>
                <a:gd name="T28" fmla="*/ 468 w 1542"/>
                <a:gd name="T29" fmla="*/ 417 h 1573"/>
                <a:gd name="T30" fmla="*/ 770 w 1542"/>
                <a:gd name="T31" fmla="*/ 292 h 1573"/>
                <a:gd name="T32" fmla="*/ 1062 w 1542"/>
                <a:gd name="T33" fmla="*/ 417 h 1573"/>
                <a:gd name="T34" fmla="*/ 1177 w 1542"/>
                <a:gd name="T35" fmla="*/ 780 h 1573"/>
                <a:gd name="T36" fmla="*/ 1072 w 1542"/>
                <a:gd name="T37" fmla="*/ 1155 h 1573"/>
                <a:gd name="T38" fmla="*/ 781 w 1542"/>
                <a:gd name="T39" fmla="*/ 1280 h 1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42" h="1573">
                  <a:moveTo>
                    <a:pt x="791" y="0"/>
                  </a:moveTo>
                  <a:lnTo>
                    <a:pt x="791" y="0"/>
                  </a:lnTo>
                  <a:cubicBezTo>
                    <a:pt x="541" y="0"/>
                    <a:pt x="343" y="73"/>
                    <a:pt x="208" y="208"/>
                  </a:cubicBezTo>
                  <a:cubicBezTo>
                    <a:pt x="62" y="354"/>
                    <a:pt x="0" y="551"/>
                    <a:pt x="0" y="801"/>
                  </a:cubicBezTo>
                  <a:cubicBezTo>
                    <a:pt x="0" y="1041"/>
                    <a:pt x="62" y="1228"/>
                    <a:pt x="197" y="1364"/>
                  </a:cubicBezTo>
                  <a:cubicBezTo>
                    <a:pt x="343" y="1499"/>
                    <a:pt x="520" y="1572"/>
                    <a:pt x="760" y="1572"/>
                  </a:cubicBezTo>
                  <a:cubicBezTo>
                    <a:pt x="1000" y="1572"/>
                    <a:pt x="1187" y="1499"/>
                    <a:pt x="1333" y="1353"/>
                  </a:cubicBezTo>
                  <a:cubicBezTo>
                    <a:pt x="1468" y="1207"/>
                    <a:pt x="1541" y="1009"/>
                    <a:pt x="1541" y="770"/>
                  </a:cubicBezTo>
                  <a:cubicBezTo>
                    <a:pt x="1541" y="530"/>
                    <a:pt x="1479" y="344"/>
                    <a:pt x="1343" y="208"/>
                  </a:cubicBezTo>
                  <a:cubicBezTo>
                    <a:pt x="1208" y="63"/>
                    <a:pt x="1020" y="0"/>
                    <a:pt x="791" y="0"/>
                  </a:cubicBezTo>
                  <a:close/>
                  <a:moveTo>
                    <a:pt x="781" y="1280"/>
                  </a:moveTo>
                  <a:lnTo>
                    <a:pt x="781" y="1280"/>
                  </a:lnTo>
                  <a:cubicBezTo>
                    <a:pt x="645" y="1280"/>
                    <a:pt x="541" y="1239"/>
                    <a:pt x="468" y="1155"/>
                  </a:cubicBezTo>
                  <a:cubicBezTo>
                    <a:pt x="395" y="1072"/>
                    <a:pt x="364" y="947"/>
                    <a:pt x="364" y="791"/>
                  </a:cubicBezTo>
                  <a:cubicBezTo>
                    <a:pt x="364" y="634"/>
                    <a:pt x="395" y="509"/>
                    <a:pt x="468" y="417"/>
                  </a:cubicBezTo>
                  <a:cubicBezTo>
                    <a:pt x="541" y="333"/>
                    <a:pt x="645" y="292"/>
                    <a:pt x="770" y="292"/>
                  </a:cubicBezTo>
                  <a:cubicBezTo>
                    <a:pt x="895" y="292"/>
                    <a:pt x="1000" y="333"/>
                    <a:pt x="1062" y="417"/>
                  </a:cubicBezTo>
                  <a:cubicBezTo>
                    <a:pt x="1135" y="500"/>
                    <a:pt x="1177" y="624"/>
                    <a:pt x="1177" y="780"/>
                  </a:cubicBezTo>
                  <a:cubicBezTo>
                    <a:pt x="1177" y="947"/>
                    <a:pt x="1145" y="1072"/>
                    <a:pt x="1072" y="1155"/>
                  </a:cubicBezTo>
                  <a:cubicBezTo>
                    <a:pt x="1010" y="1239"/>
                    <a:pt x="906" y="1280"/>
                    <a:pt x="781" y="1280"/>
                  </a:cubicBezTo>
                  <a:close/>
                </a:path>
              </a:pathLst>
            </a:custGeom>
            <a:solidFill>
              <a:srgbClr val="77787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12" name="Freeform 8">
              <a:extLst>
                <a:ext uri="{FF2B5EF4-FFF2-40B4-BE49-F238E27FC236}">
                  <a16:creationId xmlns:a16="http://schemas.microsoft.com/office/drawing/2014/main" id="{AD0D3BFF-EE55-4013-8969-CCF1C7DD5BD1}"/>
                </a:ext>
              </a:extLst>
            </p:cNvPr>
            <p:cNvSpPr>
              <a:spLocks noChangeArrowheads="1"/>
            </p:cNvSpPr>
            <p:nvPr/>
          </p:nvSpPr>
          <p:spPr bwMode="auto">
            <a:xfrm>
              <a:off x="7577138" y="906463"/>
              <a:ext cx="360362" cy="566737"/>
            </a:xfrm>
            <a:custGeom>
              <a:avLst/>
              <a:gdLst>
                <a:gd name="T0" fmla="*/ 583 w 1001"/>
                <a:gd name="T1" fmla="*/ 0 h 1573"/>
                <a:gd name="T2" fmla="*/ 583 w 1001"/>
                <a:gd name="T3" fmla="*/ 0 h 1573"/>
                <a:gd name="T4" fmla="*/ 167 w 1001"/>
                <a:gd name="T5" fmla="*/ 125 h 1573"/>
                <a:gd name="T6" fmla="*/ 0 w 1001"/>
                <a:gd name="T7" fmla="*/ 458 h 1573"/>
                <a:gd name="T8" fmla="*/ 42 w 1001"/>
                <a:gd name="T9" fmla="*/ 645 h 1573"/>
                <a:gd name="T10" fmla="*/ 146 w 1001"/>
                <a:gd name="T11" fmla="*/ 780 h 1573"/>
                <a:gd name="T12" fmla="*/ 364 w 1001"/>
                <a:gd name="T13" fmla="*/ 905 h 1573"/>
                <a:gd name="T14" fmla="*/ 542 w 1001"/>
                <a:gd name="T15" fmla="*/ 989 h 1573"/>
                <a:gd name="T16" fmla="*/ 625 w 1001"/>
                <a:gd name="T17" fmla="*/ 1062 h 1573"/>
                <a:gd name="T18" fmla="*/ 646 w 1001"/>
                <a:gd name="T19" fmla="*/ 1145 h 1573"/>
                <a:gd name="T20" fmla="*/ 417 w 1001"/>
                <a:gd name="T21" fmla="*/ 1291 h 1573"/>
                <a:gd name="T22" fmla="*/ 219 w 1001"/>
                <a:gd name="T23" fmla="*/ 1259 h 1573"/>
                <a:gd name="T24" fmla="*/ 21 w 1001"/>
                <a:gd name="T25" fmla="*/ 1155 h 1573"/>
                <a:gd name="T26" fmla="*/ 0 w 1001"/>
                <a:gd name="T27" fmla="*/ 1145 h 1573"/>
                <a:gd name="T28" fmla="*/ 0 w 1001"/>
                <a:gd name="T29" fmla="*/ 1489 h 1573"/>
                <a:gd name="T30" fmla="*/ 10 w 1001"/>
                <a:gd name="T31" fmla="*/ 1489 h 1573"/>
                <a:gd name="T32" fmla="*/ 198 w 1001"/>
                <a:gd name="T33" fmla="*/ 1551 h 1573"/>
                <a:gd name="T34" fmla="*/ 396 w 1001"/>
                <a:gd name="T35" fmla="*/ 1572 h 1573"/>
                <a:gd name="T36" fmla="*/ 844 w 1001"/>
                <a:gd name="T37" fmla="*/ 1447 h 1573"/>
                <a:gd name="T38" fmla="*/ 1000 w 1001"/>
                <a:gd name="T39" fmla="*/ 1103 h 1573"/>
                <a:gd name="T40" fmla="*/ 917 w 1001"/>
                <a:gd name="T41" fmla="*/ 843 h 1573"/>
                <a:gd name="T42" fmla="*/ 614 w 1001"/>
                <a:gd name="T43" fmla="*/ 655 h 1573"/>
                <a:gd name="T44" fmla="*/ 406 w 1001"/>
                <a:gd name="T45" fmla="*/ 541 h 1573"/>
                <a:gd name="T46" fmla="*/ 364 w 1001"/>
                <a:gd name="T47" fmla="*/ 427 h 1573"/>
                <a:gd name="T48" fmla="*/ 417 w 1001"/>
                <a:gd name="T49" fmla="*/ 323 h 1573"/>
                <a:gd name="T50" fmla="*/ 562 w 1001"/>
                <a:gd name="T51" fmla="*/ 281 h 1573"/>
                <a:gd name="T52" fmla="*/ 750 w 1001"/>
                <a:gd name="T53" fmla="*/ 302 h 1573"/>
                <a:gd name="T54" fmla="*/ 906 w 1001"/>
                <a:gd name="T55" fmla="*/ 375 h 1573"/>
                <a:gd name="T56" fmla="*/ 927 w 1001"/>
                <a:gd name="T57" fmla="*/ 385 h 1573"/>
                <a:gd name="T58" fmla="*/ 927 w 1001"/>
                <a:gd name="T59" fmla="*/ 63 h 1573"/>
                <a:gd name="T60" fmla="*/ 917 w 1001"/>
                <a:gd name="T61" fmla="*/ 63 h 1573"/>
                <a:gd name="T62" fmla="*/ 760 w 1001"/>
                <a:gd name="T63" fmla="*/ 21 h 1573"/>
                <a:gd name="T64" fmla="*/ 583 w 1001"/>
                <a:gd name="T65" fmla="*/ 0 h 1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01" h="1573">
                  <a:moveTo>
                    <a:pt x="583" y="0"/>
                  </a:moveTo>
                  <a:lnTo>
                    <a:pt x="583" y="0"/>
                  </a:lnTo>
                  <a:cubicBezTo>
                    <a:pt x="406" y="0"/>
                    <a:pt x="271" y="42"/>
                    <a:pt x="167" y="125"/>
                  </a:cubicBezTo>
                  <a:cubicBezTo>
                    <a:pt x="52" y="208"/>
                    <a:pt x="0" y="323"/>
                    <a:pt x="0" y="458"/>
                  </a:cubicBezTo>
                  <a:cubicBezTo>
                    <a:pt x="0" y="530"/>
                    <a:pt x="10" y="593"/>
                    <a:pt x="42" y="645"/>
                  </a:cubicBezTo>
                  <a:cubicBezTo>
                    <a:pt x="62" y="697"/>
                    <a:pt x="94" y="749"/>
                    <a:pt x="146" y="780"/>
                  </a:cubicBezTo>
                  <a:cubicBezTo>
                    <a:pt x="187" y="822"/>
                    <a:pt x="260" y="864"/>
                    <a:pt x="364" y="905"/>
                  </a:cubicBezTo>
                  <a:cubicBezTo>
                    <a:pt x="448" y="937"/>
                    <a:pt x="500" y="968"/>
                    <a:pt x="542" y="989"/>
                  </a:cubicBezTo>
                  <a:cubicBezTo>
                    <a:pt x="583" y="1009"/>
                    <a:pt x="604" y="1030"/>
                    <a:pt x="625" y="1062"/>
                  </a:cubicBezTo>
                  <a:cubicBezTo>
                    <a:pt x="635" y="1082"/>
                    <a:pt x="646" y="1103"/>
                    <a:pt x="646" y="1145"/>
                  </a:cubicBezTo>
                  <a:cubicBezTo>
                    <a:pt x="646" y="1239"/>
                    <a:pt x="573" y="1291"/>
                    <a:pt x="417" y="1291"/>
                  </a:cubicBezTo>
                  <a:cubicBezTo>
                    <a:pt x="354" y="1291"/>
                    <a:pt x="292" y="1280"/>
                    <a:pt x="219" y="1259"/>
                  </a:cubicBezTo>
                  <a:cubicBezTo>
                    <a:pt x="146" y="1228"/>
                    <a:pt x="73" y="1197"/>
                    <a:pt x="21" y="1155"/>
                  </a:cubicBezTo>
                  <a:cubicBezTo>
                    <a:pt x="0" y="1145"/>
                    <a:pt x="0" y="1145"/>
                    <a:pt x="0" y="1145"/>
                  </a:cubicBezTo>
                  <a:cubicBezTo>
                    <a:pt x="0" y="1489"/>
                    <a:pt x="0" y="1489"/>
                    <a:pt x="0" y="1489"/>
                  </a:cubicBezTo>
                  <a:cubicBezTo>
                    <a:pt x="10" y="1489"/>
                    <a:pt x="10" y="1489"/>
                    <a:pt x="10" y="1489"/>
                  </a:cubicBezTo>
                  <a:cubicBezTo>
                    <a:pt x="62" y="1520"/>
                    <a:pt x="125" y="1530"/>
                    <a:pt x="198" y="1551"/>
                  </a:cubicBezTo>
                  <a:cubicBezTo>
                    <a:pt x="271" y="1562"/>
                    <a:pt x="344" y="1572"/>
                    <a:pt x="396" y="1572"/>
                  </a:cubicBezTo>
                  <a:cubicBezTo>
                    <a:pt x="583" y="1572"/>
                    <a:pt x="729" y="1530"/>
                    <a:pt x="844" y="1447"/>
                  </a:cubicBezTo>
                  <a:cubicBezTo>
                    <a:pt x="948" y="1364"/>
                    <a:pt x="1000" y="1239"/>
                    <a:pt x="1000" y="1103"/>
                  </a:cubicBezTo>
                  <a:cubicBezTo>
                    <a:pt x="1000" y="999"/>
                    <a:pt x="969" y="916"/>
                    <a:pt x="917" y="843"/>
                  </a:cubicBezTo>
                  <a:cubicBezTo>
                    <a:pt x="854" y="770"/>
                    <a:pt x="760" y="707"/>
                    <a:pt x="614" y="655"/>
                  </a:cubicBezTo>
                  <a:cubicBezTo>
                    <a:pt x="500" y="614"/>
                    <a:pt x="437" y="572"/>
                    <a:pt x="406" y="541"/>
                  </a:cubicBezTo>
                  <a:cubicBezTo>
                    <a:pt x="375" y="520"/>
                    <a:pt x="364" y="479"/>
                    <a:pt x="364" y="427"/>
                  </a:cubicBezTo>
                  <a:cubicBezTo>
                    <a:pt x="364" y="385"/>
                    <a:pt x="375" y="354"/>
                    <a:pt x="417" y="323"/>
                  </a:cubicBezTo>
                  <a:cubicBezTo>
                    <a:pt x="448" y="292"/>
                    <a:pt x="500" y="281"/>
                    <a:pt x="562" y="281"/>
                  </a:cubicBezTo>
                  <a:cubicBezTo>
                    <a:pt x="625" y="281"/>
                    <a:pt x="687" y="292"/>
                    <a:pt x="750" y="302"/>
                  </a:cubicBezTo>
                  <a:cubicBezTo>
                    <a:pt x="812" y="323"/>
                    <a:pt x="864" y="354"/>
                    <a:pt x="906" y="375"/>
                  </a:cubicBezTo>
                  <a:cubicBezTo>
                    <a:pt x="927" y="385"/>
                    <a:pt x="927" y="385"/>
                    <a:pt x="927" y="385"/>
                  </a:cubicBezTo>
                  <a:cubicBezTo>
                    <a:pt x="927" y="63"/>
                    <a:pt x="927" y="63"/>
                    <a:pt x="927" y="63"/>
                  </a:cubicBezTo>
                  <a:cubicBezTo>
                    <a:pt x="917" y="63"/>
                    <a:pt x="917" y="63"/>
                    <a:pt x="917" y="63"/>
                  </a:cubicBezTo>
                  <a:cubicBezTo>
                    <a:pt x="875" y="42"/>
                    <a:pt x="823" y="31"/>
                    <a:pt x="760" y="21"/>
                  </a:cubicBezTo>
                  <a:cubicBezTo>
                    <a:pt x="687" y="0"/>
                    <a:pt x="635" y="0"/>
                    <a:pt x="583" y="0"/>
                  </a:cubicBezTo>
                </a:path>
              </a:pathLst>
            </a:custGeom>
            <a:solidFill>
              <a:srgbClr val="77787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13" name="Freeform 9">
              <a:extLst>
                <a:ext uri="{FF2B5EF4-FFF2-40B4-BE49-F238E27FC236}">
                  <a16:creationId xmlns:a16="http://schemas.microsoft.com/office/drawing/2014/main" id="{B3DF464E-41D6-49A8-A82C-11BBFBAAA59C}"/>
                </a:ext>
              </a:extLst>
            </p:cNvPr>
            <p:cNvSpPr>
              <a:spLocks noChangeArrowheads="1"/>
            </p:cNvSpPr>
            <p:nvPr/>
          </p:nvSpPr>
          <p:spPr bwMode="auto">
            <a:xfrm>
              <a:off x="7993063" y="906463"/>
              <a:ext cx="558800" cy="566737"/>
            </a:xfrm>
            <a:custGeom>
              <a:avLst/>
              <a:gdLst>
                <a:gd name="T0" fmla="*/ 802 w 1553"/>
                <a:gd name="T1" fmla="*/ 0 h 1573"/>
                <a:gd name="T2" fmla="*/ 802 w 1553"/>
                <a:gd name="T3" fmla="*/ 0 h 1573"/>
                <a:gd name="T4" fmla="*/ 208 w 1553"/>
                <a:gd name="T5" fmla="*/ 208 h 1573"/>
                <a:gd name="T6" fmla="*/ 0 w 1553"/>
                <a:gd name="T7" fmla="*/ 801 h 1573"/>
                <a:gd name="T8" fmla="*/ 208 w 1553"/>
                <a:gd name="T9" fmla="*/ 1364 h 1573"/>
                <a:gd name="T10" fmla="*/ 761 w 1553"/>
                <a:gd name="T11" fmla="*/ 1572 h 1573"/>
                <a:gd name="T12" fmla="*/ 1333 w 1553"/>
                <a:gd name="T13" fmla="*/ 1353 h 1573"/>
                <a:gd name="T14" fmla="*/ 1552 w 1553"/>
                <a:gd name="T15" fmla="*/ 770 h 1573"/>
                <a:gd name="T16" fmla="*/ 1344 w 1553"/>
                <a:gd name="T17" fmla="*/ 208 h 1573"/>
                <a:gd name="T18" fmla="*/ 802 w 1553"/>
                <a:gd name="T19" fmla="*/ 0 h 1573"/>
                <a:gd name="T20" fmla="*/ 781 w 1553"/>
                <a:gd name="T21" fmla="*/ 1280 h 1573"/>
                <a:gd name="T22" fmla="*/ 781 w 1553"/>
                <a:gd name="T23" fmla="*/ 1280 h 1573"/>
                <a:gd name="T24" fmla="*/ 479 w 1553"/>
                <a:gd name="T25" fmla="*/ 1155 h 1573"/>
                <a:gd name="T26" fmla="*/ 365 w 1553"/>
                <a:gd name="T27" fmla="*/ 791 h 1573"/>
                <a:gd name="T28" fmla="*/ 479 w 1553"/>
                <a:gd name="T29" fmla="*/ 417 h 1573"/>
                <a:gd name="T30" fmla="*/ 781 w 1553"/>
                <a:gd name="T31" fmla="*/ 292 h 1573"/>
                <a:gd name="T32" fmla="*/ 1073 w 1553"/>
                <a:gd name="T33" fmla="*/ 417 h 1573"/>
                <a:gd name="T34" fmla="*/ 1177 w 1553"/>
                <a:gd name="T35" fmla="*/ 780 h 1573"/>
                <a:gd name="T36" fmla="*/ 1083 w 1553"/>
                <a:gd name="T37" fmla="*/ 1155 h 1573"/>
                <a:gd name="T38" fmla="*/ 781 w 1553"/>
                <a:gd name="T39" fmla="*/ 1280 h 1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53" h="1573">
                  <a:moveTo>
                    <a:pt x="802" y="0"/>
                  </a:moveTo>
                  <a:lnTo>
                    <a:pt x="802" y="0"/>
                  </a:lnTo>
                  <a:cubicBezTo>
                    <a:pt x="552" y="0"/>
                    <a:pt x="354" y="73"/>
                    <a:pt x="208" y="208"/>
                  </a:cubicBezTo>
                  <a:cubicBezTo>
                    <a:pt x="73" y="354"/>
                    <a:pt x="0" y="551"/>
                    <a:pt x="0" y="801"/>
                  </a:cubicBezTo>
                  <a:cubicBezTo>
                    <a:pt x="0" y="1041"/>
                    <a:pt x="73" y="1228"/>
                    <a:pt x="208" y="1364"/>
                  </a:cubicBezTo>
                  <a:cubicBezTo>
                    <a:pt x="344" y="1499"/>
                    <a:pt x="531" y="1572"/>
                    <a:pt x="761" y="1572"/>
                  </a:cubicBezTo>
                  <a:cubicBezTo>
                    <a:pt x="1000" y="1572"/>
                    <a:pt x="1198" y="1499"/>
                    <a:pt x="1333" y="1353"/>
                  </a:cubicBezTo>
                  <a:cubicBezTo>
                    <a:pt x="1479" y="1207"/>
                    <a:pt x="1552" y="1009"/>
                    <a:pt x="1552" y="770"/>
                  </a:cubicBezTo>
                  <a:cubicBezTo>
                    <a:pt x="1552" y="530"/>
                    <a:pt x="1479" y="344"/>
                    <a:pt x="1344" y="208"/>
                  </a:cubicBezTo>
                  <a:cubicBezTo>
                    <a:pt x="1219" y="63"/>
                    <a:pt x="1031" y="0"/>
                    <a:pt x="802" y="0"/>
                  </a:cubicBezTo>
                  <a:close/>
                  <a:moveTo>
                    <a:pt x="781" y="1280"/>
                  </a:moveTo>
                  <a:lnTo>
                    <a:pt x="781" y="1280"/>
                  </a:lnTo>
                  <a:cubicBezTo>
                    <a:pt x="656" y="1280"/>
                    <a:pt x="552" y="1239"/>
                    <a:pt x="479" y="1155"/>
                  </a:cubicBezTo>
                  <a:cubicBezTo>
                    <a:pt x="406" y="1072"/>
                    <a:pt x="365" y="947"/>
                    <a:pt x="365" y="791"/>
                  </a:cubicBezTo>
                  <a:cubicBezTo>
                    <a:pt x="365" y="634"/>
                    <a:pt x="406" y="509"/>
                    <a:pt x="479" y="417"/>
                  </a:cubicBezTo>
                  <a:cubicBezTo>
                    <a:pt x="552" y="333"/>
                    <a:pt x="646" y="292"/>
                    <a:pt x="781" y="292"/>
                  </a:cubicBezTo>
                  <a:cubicBezTo>
                    <a:pt x="906" y="292"/>
                    <a:pt x="1000" y="333"/>
                    <a:pt x="1073" y="417"/>
                  </a:cubicBezTo>
                  <a:cubicBezTo>
                    <a:pt x="1146" y="500"/>
                    <a:pt x="1177" y="624"/>
                    <a:pt x="1177" y="780"/>
                  </a:cubicBezTo>
                  <a:cubicBezTo>
                    <a:pt x="1177" y="947"/>
                    <a:pt x="1146" y="1072"/>
                    <a:pt x="1083" y="1155"/>
                  </a:cubicBezTo>
                  <a:cubicBezTo>
                    <a:pt x="1011" y="1239"/>
                    <a:pt x="917" y="1280"/>
                    <a:pt x="781" y="1280"/>
                  </a:cubicBezTo>
                  <a:close/>
                </a:path>
              </a:pathLst>
            </a:custGeom>
            <a:solidFill>
              <a:srgbClr val="77787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14" name="Freeform 10">
              <a:extLst>
                <a:ext uri="{FF2B5EF4-FFF2-40B4-BE49-F238E27FC236}">
                  <a16:creationId xmlns:a16="http://schemas.microsoft.com/office/drawing/2014/main" id="{59F71836-432C-45D9-A1FF-6464A71D3423}"/>
                </a:ext>
              </a:extLst>
            </p:cNvPr>
            <p:cNvSpPr>
              <a:spLocks noChangeArrowheads="1"/>
            </p:cNvSpPr>
            <p:nvPr/>
          </p:nvSpPr>
          <p:spPr bwMode="auto">
            <a:xfrm>
              <a:off x="8562975" y="647700"/>
              <a:ext cx="668338" cy="825500"/>
            </a:xfrm>
            <a:custGeom>
              <a:avLst/>
              <a:gdLst>
                <a:gd name="T0" fmla="*/ 1855 w 1856"/>
                <a:gd name="T1" fmla="*/ 1042 h 2292"/>
                <a:gd name="T2" fmla="*/ 1855 w 1856"/>
                <a:gd name="T3" fmla="*/ 1042 h 2292"/>
                <a:gd name="T4" fmla="*/ 1855 w 1856"/>
                <a:gd name="T5" fmla="*/ 750 h 2292"/>
                <a:gd name="T6" fmla="*/ 1490 w 1856"/>
                <a:gd name="T7" fmla="*/ 750 h 2292"/>
                <a:gd name="T8" fmla="*/ 1490 w 1856"/>
                <a:gd name="T9" fmla="*/ 302 h 2292"/>
                <a:gd name="T10" fmla="*/ 1480 w 1856"/>
                <a:gd name="T11" fmla="*/ 313 h 2292"/>
                <a:gd name="T12" fmla="*/ 1146 w 1856"/>
                <a:gd name="T13" fmla="*/ 407 h 2292"/>
                <a:gd name="T14" fmla="*/ 1136 w 1856"/>
                <a:gd name="T15" fmla="*/ 417 h 2292"/>
                <a:gd name="T16" fmla="*/ 1136 w 1856"/>
                <a:gd name="T17" fmla="*/ 750 h 2292"/>
                <a:gd name="T18" fmla="*/ 605 w 1856"/>
                <a:gd name="T19" fmla="*/ 750 h 2292"/>
                <a:gd name="T20" fmla="*/ 605 w 1856"/>
                <a:gd name="T21" fmla="*/ 563 h 2292"/>
                <a:gd name="T22" fmla="*/ 667 w 1856"/>
                <a:gd name="T23" fmla="*/ 365 h 2292"/>
                <a:gd name="T24" fmla="*/ 834 w 1856"/>
                <a:gd name="T25" fmla="*/ 292 h 2292"/>
                <a:gd name="T26" fmla="*/ 990 w 1856"/>
                <a:gd name="T27" fmla="*/ 334 h 2292"/>
                <a:gd name="T28" fmla="*/ 1000 w 1856"/>
                <a:gd name="T29" fmla="*/ 334 h 2292"/>
                <a:gd name="T30" fmla="*/ 1000 w 1856"/>
                <a:gd name="T31" fmla="*/ 32 h 2292"/>
                <a:gd name="T32" fmla="*/ 990 w 1856"/>
                <a:gd name="T33" fmla="*/ 32 h 2292"/>
                <a:gd name="T34" fmla="*/ 792 w 1856"/>
                <a:gd name="T35" fmla="*/ 0 h 2292"/>
                <a:gd name="T36" fmla="*/ 511 w 1856"/>
                <a:gd name="T37" fmla="*/ 73 h 2292"/>
                <a:gd name="T38" fmla="*/ 313 w 1856"/>
                <a:gd name="T39" fmla="*/ 261 h 2292"/>
                <a:gd name="T40" fmla="*/ 250 w 1856"/>
                <a:gd name="T41" fmla="*/ 542 h 2292"/>
                <a:gd name="T42" fmla="*/ 250 w 1856"/>
                <a:gd name="T43" fmla="*/ 750 h 2292"/>
                <a:gd name="T44" fmla="*/ 0 w 1856"/>
                <a:gd name="T45" fmla="*/ 750 h 2292"/>
                <a:gd name="T46" fmla="*/ 0 w 1856"/>
                <a:gd name="T47" fmla="*/ 1042 h 2292"/>
                <a:gd name="T48" fmla="*/ 250 w 1856"/>
                <a:gd name="T49" fmla="*/ 1042 h 2292"/>
                <a:gd name="T50" fmla="*/ 250 w 1856"/>
                <a:gd name="T51" fmla="*/ 2260 h 2292"/>
                <a:gd name="T52" fmla="*/ 605 w 1856"/>
                <a:gd name="T53" fmla="*/ 2260 h 2292"/>
                <a:gd name="T54" fmla="*/ 605 w 1856"/>
                <a:gd name="T55" fmla="*/ 1042 h 2292"/>
                <a:gd name="T56" fmla="*/ 1136 w 1856"/>
                <a:gd name="T57" fmla="*/ 1042 h 2292"/>
                <a:gd name="T58" fmla="*/ 1136 w 1856"/>
                <a:gd name="T59" fmla="*/ 1812 h 2292"/>
                <a:gd name="T60" fmla="*/ 1584 w 1856"/>
                <a:gd name="T61" fmla="*/ 2291 h 2292"/>
                <a:gd name="T62" fmla="*/ 1740 w 1856"/>
                <a:gd name="T63" fmla="*/ 2281 h 2292"/>
                <a:gd name="T64" fmla="*/ 1844 w 1856"/>
                <a:gd name="T65" fmla="*/ 2239 h 2292"/>
                <a:gd name="T66" fmla="*/ 1855 w 1856"/>
                <a:gd name="T67" fmla="*/ 2239 h 2292"/>
                <a:gd name="T68" fmla="*/ 1855 w 1856"/>
                <a:gd name="T69" fmla="*/ 1947 h 2292"/>
                <a:gd name="T70" fmla="*/ 1834 w 1856"/>
                <a:gd name="T71" fmla="*/ 1958 h 2292"/>
                <a:gd name="T72" fmla="*/ 1761 w 1856"/>
                <a:gd name="T73" fmla="*/ 1989 h 2292"/>
                <a:gd name="T74" fmla="*/ 1698 w 1856"/>
                <a:gd name="T75" fmla="*/ 1999 h 2292"/>
                <a:gd name="T76" fmla="*/ 1542 w 1856"/>
                <a:gd name="T77" fmla="*/ 1947 h 2292"/>
                <a:gd name="T78" fmla="*/ 1490 w 1856"/>
                <a:gd name="T79" fmla="*/ 1749 h 2292"/>
                <a:gd name="T80" fmla="*/ 1490 w 1856"/>
                <a:gd name="T81" fmla="*/ 1042 h 2292"/>
                <a:gd name="T82" fmla="*/ 1855 w 1856"/>
                <a:gd name="T83" fmla="*/ 1042 h 2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856" h="2292">
                  <a:moveTo>
                    <a:pt x="1855" y="1042"/>
                  </a:moveTo>
                  <a:lnTo>
                    <a:pt x="1855" y="1042"/>
                  </a:lnTo>
                  <a:cubicBezTo>
                    <a:pt x="1855" y="750"/>
                    <a:pt x="1855" y="750"/>
                    <a:pt x="1855" y="750"/>
                  </a:cubicBezTo>
                  <a:cubicBezTo>
                    <a:pt x="1490" y="750"/>
                    <a:pt x="1490" y="750"/>
                    <a:pt x="1490" y="750"/>
                  </a:cubicBezTo>
                  <a:cubicBezTo>
                    <a:pt x="1490" y="302"/>
                    <a:pt x="1490" y="302"/>
                    <a:pt x="1490" y="302"/>
                  </a:cubicBezTo>
                  <a:cubicBezTo>
                    <a:pt x="1480" y="313"/>
                    <a:pt x="1480" y="313"/>
                    <a:pt x="1480" y="313"/>
                  </a:cubicBezTo>
                  <a:cubicBezTo>
                    <a:pt x="1146" y="407"/>
                    <a:pt x="1146" y="407"/>
                    <a:pt x="1146" y="407"/>
                  </a:cubicBezTo>
                  <a:cubicBezTo>
                    <a:pt x="1136" y="417"/>
                    <a:pt x="1136" y="417"/>
                    <a:pt x="1136" y="417"/>
                  </a:cubicBezTo>
                  <a:cubicBezTo>
                    <a:pt x="1136" y="750"/>
                    <a:pt x="1136" y="750"/>
                    <a:pt x="1136" y="750"/>
                  </a:cubicBezTo>
                  <a:cubicBezTo>
                    <a:pt x="605" y="750"/>
                    <a:pt x="605" y="750"/>
                    <a:pt x="605" y="750"/>
                  </a:cubicBezTo>
                  <a:cubicBezTo>
                    <a:pt x="605" y="563"/>
                    <a:pt x="605" y="563"/>
                    <a:pt x="605" y="563"/>
                  </a:cubicBezTo>
                  <a:cubicBezTo>
                    <a:pt x="605" y="479"/>
                    <a:pt x="625" y="407"/>
                    <a:pt x="667" y="365"/>
                  </a:cubicBezTo>
                  <a:cubicBezTo>
                    <a:pt x="709" y="323"/>
                    <a:pt x="761" y="292"/>
                    <a:pt x="834" y="292"/>
                  </a:cubicBezTo>
                  <a:cubicBezTo>
                    <a:pt x="875" y="292"/>
                    <a:pt x="938" y="302"/>
                    <a:pt x="990" y="334"/>
                  </a:cubicBezTo>
                  <a:cubicBezTo>
                    <a:pt x="1000" y="334"/>
                    <a:pt x="1000" y="334"/>
                    <a:pt x="1000" y="334"/>
                  </a:cubicBezTo>
                  <a:cubicBezTo>
                    <a:pt x="1000" y="32"/>
                    <a:pt x="1000" y="32"/>
                    <a:pt x="1000" y="32"/>
                  </a:cubicBezTo>
                  <a:cubicBezTo>
                    <a:pt x="990" y="32"/>
                    <a:pt x="990" y="32"/>
                    <a:pt x="990" y="32"/>
                  </a:cubicBezTo>
                  <a:cubicBezTo>
                    <a:pt x="948" y="11"/>
                    <a:pt x="875" y="0"/>
                    <a:pt x="792" y="0"/>
                  </a:cubicBezTo>
                  <a:cubicBezTo>
                    <a:pt x="688" y="0"/>
                    <a:pt x="594" y="32"/>
                    <a:pt x="511" y="73"/>
                  </a:cubicBezTo>
                  <a:cubicBezTo>
                    <a:pt x="428" y="115"/>
                    <a:pt x="365" y="177"/>
                    <a:pt x="313" y="261"/>
                  </a:cubicBezTo>
                  <a:cubicBezTo>
                    <a:pt x="271" y="344"/>
                    <a:pt x="250" y="438"/>
                    <a:pt x="250" y="542"/>
                  </a:cubicBezTo>
                  <a:cubicBezTo>
                    <a:pt x="250" y="750"/>
                    <a:pt x="250" y="750"/>
                    <a:pt x="250" y="750"/>
                  </a:cubicBezTo>
                  <a:cubicBezTo>
                    <a:pt x="0" y="750"/>
                    <a:pt x="0" y="750"/>
                    <a:pt x="0" y="750"/>
                  </a:cubicBezTo>
                  <a:cubicBezTo>
                    <a:pt x="0" y="1042"/>
                    <a:pt x="0" y="1042"/>
                    <a:pt x="0" y="1042"/>
                  </a:cubicBezTo>
                  <a:cubicBezTo>
                    <a:pt x="250" y="1042"/>
                    <a:pt x="250" y="1042"/>
                    <a:pt x="250" y="1042"/>
                  </a:cubicBezTo>
                  <a:cubicBezTo>
                    <a:pt x="250" y="2260"/>
                    <a:pt x="250" y="2260"/>
                    <a:pt x="250" y="2260"/>
                  </a:cubicBezTo>
                  <a:cubicBezTo>
                    <a:pt x="605" y="2260"/>
                    <a:pt x="605" y="2260"/>
                    <a:pt x="605" y="2260"/>
                  </a:cubicBezTo>
                  <a:cubicBezTo>
                    <a:pt x="605" y="1042"/>
                    <a:pt x="605" y="1042"/>
                    <a:pt x="605" y="1042"/>
                  </a:cubicBezTo>
                  <a:cubicBezTo>
                    <a:pt x="1136" y="1042"/>
                    <a:pt x="1136" y="1042"/>
                    <a:pt x="1136" y="1042"/>
                  </a:cubicBezTo>
                  <a:cubicBezTo>
                    <a:pt x="1136" y="1812"/>
                    <a:pt x="1136" y="1812"/>
                    <a:pt x="1136" y="1812"/>
                  </a:cubicBezTo>
                  <a:cubicBezTo>
                    <a:pt x="1136" y="2135"/>
                    <a:pt x="1292" y="2291"/>
                    <a:pt x="1584" y="2291"/>
                  </a:cubicBezTo>
                  <a:cubicBezTo>
                    <a:pt x="1636" y="2291"/>
                    <a:pt x="1688" y="2291"/>
                    <a:pt x="1740" y="2281"/>
                  </a:cubicBezTo>
                  <a:cubicBezTo>
                    <a:pt x="1792" y="2260"/>
                    <a:pt x="1823" y="2249"/>
                    <a:pt x="1844" y="2239"/>
                  </a:cubicBezTo>
                  <a:cubicBezTo>
                    <a:pt x="1855" y="2239"/>
                    <a:pt x="1855" y="2239"/>
                    <a:pt x="1855" y="2239"/>
                  </a:cubicBezTo>
                  <a:cubicBezTo>
                    <a:pt x="1855" y="1947"/>
                    <a:pt x="1855" y="1947"/>
                    <a:pt x="1855" y="1947"/>
                  </a:cubicBezTo>
                  <a:cubicBezTo>
                    <a:pt x="1834" y="1958"/>
                    <a:pt x="1834" y="1958"/>
                    <a:pt x="1834" y="1958"/>
                  </a:cubicBezTo>
                  <a:cubicBezTo>
                    <a:pt x="1813" y="1968"/>
                    <a:pt x="1792" y="1978"/>
                    <a:pt x="1761" y="1989"/>
                  </a:cubicBezTo>
                  <a:cubicBezTo>
                    <a:pt x="1740" y="1999"/>
                    <a:pt x="1709" y="1999"/>
                    <a:pt x="1698" y="1999"/>
                  </a:cubicBezTo>
                  <a:cubicBezTo>
                    <a:pt x="1625" y="1999"/>
                    <a:pt x="1573" y="1978"/>
                    <a:pt x="1542" y="1947"/>
                  </a:cubicBezTo>
                  <a:cubicBezTo>
                    <a:pt x="1511" y="1906"/>
                    <a:pt x="1490" y="1843"/>
                    <a:pt x="1490" y="1749"/>
                  </a:cubicBezTo>
                  <a:cubicBezTo>
                    <a:pt x="1490" y="1042"/>
                    <a:pt x="1490" y="1042"/>
                    <a:pt x="1490" y="1042"/>
                  </a:cubicBezTo>
                  <a:lnTo>
                    <a:pt x="1855" y="1042"/>
                  </a:lnTo>
                </a:path>
              </a:pathLst>
            </a:custGeom>
            <a:solidFill>
              <a:srgbClr val="77787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15" name="Freeform 11">
              <a:extLst>
                <a:ext uri="{FF2B5EF4-FFF2-40B4-BE49-F238E27FC236}">
                  <a16:creationId xmlns:a16="http://schemas.microsoft.com/office/drawing/2014/main" id="{FF8DC106-809E-422F-BA11-B8B239F0D1ED}"/>
                </a:ext>
              </a:extLst>
            </p:cNvPr>
            <p:cNvSpPr>
              <a:spLocks noChangeArrowheads="1"/>
            </p:cNvSpPr>
            <p:nvPr/>
          </p:nvSpPr>
          <p:spPr bwMode="auto">
            <a:xfrm>
              <a:off x="3321050" y="454025"/>
              <a:ext cx="600075" cy="600075"/>
            </a:xfrm>
            <a:custGeom>
              <a:avLst/>
              <a:gdLst>
                <a:gd name="T0" fmla="*/ 1667 w 1668"/>
                <a:gd name="T1" fmla="*/ 1666 h 1667"/>
                <a:gd name="T2" fmla="*/ 0 w 1668"/>
                <a:gd name="T3" fmla="*/ 1666 h 1667"/>
                <a:gd name="T4" fmla="*/ 0 w 1668"/>
                <a:gd name="T5" fmla="*/ 0 h 1667"/>
                <a:gd name="T6" fmla="*/ 1667 w 1668"/>
                <a:gd name="T7" fmla="*/ 0 h 1667"/>
                <a:gd name="T8" fmla="*/ 1667 w 1668"/>
                <a:gd name="T9" fmla="*/ 1666 h 1667"/>
              </a:gdLst>
              <a:ahLst/>
              <a:cxnLst>
                <a:cxn ang="0">
                  <a:pos x="T0" y="T1"/>
                </a:cxn>
                <a:cxn ang="0">
                  <a:pos x="T2" y="T3"/>
                </a:cxn>
                <a:cxn ang="0">
                  <a:pos x="T4" y="T5"/>
                </a:cxn>
                <a:cxn ang="0">
                  <a:pos x="T6" y="T7"/>
                </a:cxn>
                <a:cxn ang="0">
                  <a:pos x="T8" y="T9"/>
                </a:cxn>
              </a:cxnLst>
              <a:rect l="0" t="0" r="r" b="b"/>
              <a:pathLst>
                <a:path w="1668" h="1667">
                  <a:moveTo>
                    <a:pt x="1667" y="1666"/>
                  </a:moveTo>
                  <a:lnTo>
                    <a:pt x="0" y="1666"/>
                  </a:lnTo>
                  <a:lnTo>
                    <a:pt x="0" y="0"/>
                  </a:lnTo>
                  <a:lnTo>
                    <a:pt x="1667" y="0"/>
                  </a:lnTo>
                  <a:lnTo>
                    <a:pt x="1667" y="1666"/>
                  </a:lnTo>
                </a:path>
              </a:pathLst>
            </a:custGeom>
            <a:solidFill>
              <a:srgbClr val="F2652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16" name="Freeform 12">
              <a:extLst>
                <a:ext uri="{FF2B5EF4-FFF2-40B4-BE49-F238E27FC236}">
                  <a16:creationId xmlns:a16="http://schemas.microsoft.com/office/drawing/2014/main" id="{5CA08CFF-5931-4B75-A958-3968F4855C1F}"/>
                </a:ext>
              </a:extLst>
            </p:cNvPr>
            <p:cNvSpPr>
              <a:spLocks noChangeArrowheads="1"/>
            </p:cNvSpPr>
            <p:nvPr/>
          </p:nvSpPr>
          <p:spPr bwMode="auto">
            <a:xfrm>
              <a:off x="3986213" y="454025"/>
              <a:ext cx="596900" cy="600075"/>
            </a:xfrm>
            <a:custGeom>
              <a:avLst/>
              <a:gdLst>
                <a:gd name="T0" fmla="*/ 1656 w 1657"/>
                <a:gd name="T1" fmla="*/ 1666 h 1667"/>
                <a:gd name="T2" fmla="*/ 0 w 1657"/>
                <a:gd name="T3" fmla="*/ 1666 h 1667"/>
                <a:gd name="T4" fmla="*/ 0 w 1657"/>
                <a:gd name="T5" fmla="*/ 0 h 1667"/>
                <a:gd name="T6" fmla="*/ 1656 w 1657"/>
                <a:gd name="T7" fmla="*/ 0 h 1667"/>
                <a:gd name="T8" fmla="*/ 1656 w 1657"/>
                <a:gd name="T9" fmla="*/ 1666 h 1667"/>
              </a:gdLst>
              <a:ahLst/>
              <a:cxnLst>
                <a:cxn ang="0">
                  <a:pos x="T0" y="T1"/>
                </a:cxn>
                <a:cxn ang="0">
                  <a:pos x="T2" y="T3"/>
                </a:cxn>
                <a:cxn ang="0">
                  <a:pos x="T4" y="T5"/>
                </a:cxn>
                <a:cxn ang="0">
                  <a:pos x="T6" y="T7"/>
                </a:cxn>
                <a:cxn ang="0">
                  <a:pos x="T8" y="T9"/>
                </a:cxn>
              </a:cxnLst>
              <a:rect l="0" t="0" r="r" b="b"/>
              <a:pathLst>
                <a:path w="1657" h="1667">
                  <a:moveTo>
                    <a:pt x="1656" y="1666"/>
                  </a:moveTo>
                  <a:lnTo>
                    <a:pt x="0" y="1666"/>
                  </a:lnTo>
                  <a:lnTo>
                    <a:pt x="0" y="0"/>
                  </a:lnTo>
                  <a:lnTo>
                    <a:pt x="1656" y="0"/>
                  </a:lnTo>
                  <a:lnTo>
                    <a:pt x="1656" y="1666"/>
                  </a:lnTo>
                </a:path>
              </a:pathLst>
            </a:custGeom>
            <a:solidFill>
              <a:srgbClr val="8DC63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17" name="Freeform 13">
              <a:extLst>
                <a:ext uri="{FF2B5EF4-FFF2-40B4-BE49-F238E27FC236}">
                  <a16:creationId xmlns:a16="http://schemas.microsoft.com/office/drawing/2014/main" id="{E9A9B40A-BC51-4169-94BB-3786118D2410}"/>
                </a:ext>
              </a:extLst>
            </p:cNvPr>
            <p:cNvSpPr>
              <a:spLocks noChangeArrowheads="1"/>
            </p:cNvSpPr>
            <p:nvPr/>
          </p:nvSpPr>
          <p:spPr bwMode="auto">
            <a:xfrm>
              <a:off x="3321050" y="1112838"/>
              <a:ext cx="600075" cy="600075"/>
            </a:xfrm>
            <a:custGeom>
              <a:avLst/>
              <a:gdLst>
                <a:gd name="T0" fmla="*/ 1667 w 1668"/>
                <a:gd name="T1" fmla="*/ 1667 h 1668"/>
                <a:gd name="T2" fmla="*/ 0 w 1668"/>
                <a:gd name="T3" fmla="*/ 1667 h 1668"/>
                <a:gd name="T4" fmla="*/ 0 w 1668"/>
                <a:gd name="T5" fmla="*/ 0 h 1668"/>
                <a:gd name="T6" fmla="*/ 1667 w 1668"/>
                <a:gd name="T7" fmla="*/ 0 h 1668"/>
                <a:gd name="T8" fmla="*/ 1667 w 1668"/>
                <a:gd name="T9" fmla="*/ 1667 h 1668"/>
              </a:gdLst>
              <a:ahLst/>
              <a:cxnLst>
                <a:cxn ang="0">
                  <a:pos x="T0" y="T1"/>
                </a:cxn>
                <a:cxn ang="0">
                  <a:pos x="T2" y="T3"/>
                </a:cxn>
                <a:cxn ang="0">
                  <a:pos x="T4" y="T5"/>
                </a:cxn>
                <a:cxn ang="0">
                  <a:pos x="T6" y="T7"/>
                </a:cxn>
                <a:cxn ang="0">
                  <a:pos x="T8" y="T9"/>
                </a:cxn>
              </a:cxnLst>
              <a:rect l="0" t="0" r="r" b="b"/>
              <a:pathLst>
                <a:path w="1668" h="1668">
                  <a:moveTo>
                    <a:pt x="1667" y="1667"/>
                  </a:moveTo>
                  <a:lnTo>
                    <a:pt x="0" y="1667"/>
                  </a:lnTo>
                  <a:lnTo>
                    <a:pt x="0" y="0"/>
                  </a:lnTo>
                  <a:lnTo>
                    <a:pt x="1667" y="0"/>
                  </a:lnTo>
                  <a:lnTo>
                    <a:pt x="1667" y="1667"/>
                  </a:lnTo>
                </a:path>
              </a:pathLst>
            </a:custGeom>
            <a:solidFill>
              <a:srgbClr val="00AEE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18" name="Freeform 14">
              <a:extLst>
                <a:ext uri="{FF2B5EF4-FFF2-40B4-BE49-F238E27FC236}">
                  <a16:creationId xmlns:a16="http://schemas.microsoft.com/office/drawing/2014/main" id="{9EDE8576-0D02-4510-949B-E6C4E5FFB9B4}"/>
                </a:ext>
              </a:extLst>
            </p:cNvPr>
            <p:cNvSpPr>
              <a:spLocks noChangeArrowheads="1"/>
            </p:cNvSpPr>
            <p:nvPr/>
          </p:nvSpPr>
          <p:spPr bwMode="auto">
            <a:xfrm>
              <a:off x="3986213" y="1112838"/>
              <a:ext cx="596900" cy="600075"/>
            </a:xfrm>
            <a:custGeom>
              <a:avLst/>
              <a:gdLst>
                <a:gd name="T0" fmla="*/ 1656 w 1657"/>
                <a:gd name="T1" fmla="*/ 1667 h 1668"/>
                <a:gd name="T2" fmla="*/ 0 w 1657"/>
                <a:gd name="T3" fmla="*/ 1667 h 1668"/>
                <a:gd name="T4" fmla="*/ 0 w 1657"/>
                <a:gd name="T5" fmla="*/ 0 h 1668"/>
                <a:gd name="T6" fmla="*/ 1656 w 1657"/>
                <a:gd name="T7" fmla="*/ 0 h 1668"/>
                <a:gd name="T8" fmla="*/ 1656 w 1657"/>
                <a:gd name="T9" fmla="*/ 1667 h 1668"/>
              </a:gdLst>
              <a:ahLst/>
              <a:cxnLst>
                <a:cxn ang="0">
                  <a:pos x="T0" y="T1"/>
                </a:cxn>
                <a:cxn ang="0">
                  <a:pos x="T2" y="T3"/>
                </a:cxn>
                <a:cxn ang="0">
                  <a:pos x="T4" y="T5"/>
                </a:cxn>
                <a:cxn ang="0">
                  <a:pos x="T6" y="T7"/>
                </a:cxn>
                <a:cxn ang="0">
                  <a:pos x="T8" y="T9"/>
                </a:cxn>
              </a:cxnLst>
              <a:rect l="0" t="0" r="r" b="b"/>
              <a:pathLst>
                <a:path w="1657" h="1668">
                  <a:moveTo>
                    <a:pt x="1656" y="1667"/>
                  </a:moveTo>
                  <a:lnTo>
                    <a:pt x="0" y="1667"/>
                  </a:lnTo>
                  <a:lnTo>
                    <a:pt x="0" y="0"/>
                  </a:lnTo>
                  <a:lnTo>
                    <a:pt x="1656" y="0"/>
                  </a:lnTo>
                  <a:lnTo>
                    <a:pt x="1656" y="1667"/>
                  </a:lnTo>
                </a:path>
              </a:pathLst>
            </a:custGeom>
            <a:solidFill>
              <a:srgbClr val="FFC20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grpSp>
    </p:spTree>
    <p:extLst>
      <p:ext uri="{BB962C8B-B14F-4D97-AF65-F5344CB8AC3E}">
        <p14:creationId xmlns:p14="http://schemas.microsoft.com/office/powerpoint/2010/main" val="241158058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dirty="0"/>
              <a:t>Click to edit Master title style</a:t>
            </a:r>
          </a:p>
        </p:txBody>
      </p:sp>
      <p:sp>
        <p:nvSpPr>
          <p:cNvPr id="4" name="Text Placeholder 3"/>
          <p:cNvSpPr>
            <a:spLocks noGrp="1"/>
          </p:cNvSpPr>
          <p:nvPr>
            <p:ph type="body" sz="quarter" idx="10"/>
          </p:nvPr>
        </p:nvSpPr>
        <p:spPr>
          <a:xfrm>
            <a:off x="584200" y="1197864"/>
            <a:ext cx="5413248"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190488" y="1197864"/>
            <a:ext cx="5413248"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8" name="Group 7">
            <a:extLst>
              <a:ext uri="{FF2B5EF4-FFF2-40B4-BE49-F238E27FC236}">
                <a16:creationId xmlns:a16="http://schemas.microsoft.com/office/drawing/2014/main" id="{0A37CB13-0A38-4F07-86C7-F3923B2F92D4}"/>
              </a:ext>
            </a:extLst>
          </p:cNvPr>
          <p:cNvGrpSpPr/>
          <p:nvPr userDrawn="1"/>
        </p:nvGrpSpPr>
        <p:grpSpPr>
          <a:xfrm>
            <a:off x="10902240" y="6500721"/>
            <a:ext cx="1099131" cy="234115"/>
            <a:chOff x="3321050" y="454025"/>
            <a:chExt cx="5910263" cy="1258888"/>
          </a:xfrm>
        </p:grpSpPr>
        <p:sp>
          <p:nvSpPr>
            <p:cNvPr id="9" name="Freeform 3">
              <a:extLst>
                <a:ext uri="{FF2B5EF4-FFF2-40B4-BE49-F238E27FC236}">
                  <a16:creationId xmlns:a16="http://schemas.microsoft.com/office/drawing/2014/main" id="{2E69FB55-FFC9-4BCA-BE0F-2C6C09CCAA24}"/>
                </a:ext>
              </a:extLst>
            </p:cNvPr>
            <p:cNvSpPr>
              <a:spLocks noChangeArrowheads="1"/>
            </p:cNvSpPr>
            <p:nvPr/>
          </p:nvSpPr>
          <p:spPr bwMode="auto">
            <a:xfrm>
              <a:off x="4960938" y="704850"/>
              <a:ext cx="817562" cy="757238"/>
            </a:xfrm>
            <a:custGeom>
              <a:avLst/>
              <a:gdLst>
                <a:gd name="T0" fmla="*/ 1917 w 2272"/>
                <a:gd name="T1" fmla="*/ 489 h 2104"/>
                <a:gd name="T2" fmla="*/ 1917 w 2272"/>
                <a:gd name="T3" fmla="*/ 2103 h 2104"/>
                <a:gd name="T4" fmla="*/ 2271 w 2272"/>
                <a:gd name="T5" fmla="*/ 2103 h 2104"/>
                <a:gd name="T6" fmla="*/ 2271 w 2272"/>
                <a:gd name="T7" fmla="*/ 0 h 2104"/>
                <a:gd name="T8" fmla="*/ 2271 w 2272"/>
                <a:gd name="T9" fmla="*/ 0 h 2104"/>
                <a:gd name="T10" fmla="*/ 1771 w 2272"/>
                <a:gd name="T11" fmla="*/ 0 h 2104"/>
                <a:gd name="T12" fmla="*/ 1135 w 2272"/>
                <a:gd name="T13" fmla="*/ 1561 h 2104"/>
                <a:gd name="T14" fmla="*/ 521 w 2272"/>
                <a:gd name="T15" fmla="*/ 0 h 2104"/>
                <a:gd name="T16" fmla="*/ 0 w 2272"/>
                <a:gd name="T17" fmla="*/ 0 h 2104"/>
                <a:gd name="T18" fmla="*/ 0 w 2272"/>
                <a:gd name="T19" fmla="*/ 2103 h 2104"/>
                <a:gd name="T20" fmla="*/ 344 w 2272"/>
                <a:gd name="T21" fmla="*/ 2103 h 2104"/>
                <a:gd name="T22" fmla="*/ 344 w 2272"/>
                <a:gd name="T23" fmla="*/ 489 h 2104"/>
                <a:gd name="T24" fmla="*/ 354 w 2272"/>
                <a:gd name="T25" fmla="*/ 489 h 2104"/>
                <a:gd name="T26" fmla="*/ 1000 w 2272"/>
                <a:gd name="T27" fmla="*/ 2103 h 2104"/>
                <a:gd name="T28" fmla="*/ 1260 w 2272"/>
                <a:gd name="T29" fmla="*/ 2103 h 2104"/>
                <a:gd name="T30" fmla="*/ 1906 w 2272"/>
                <a:gd name="T31" fmla="*/ 489 h 2104"/>
                <a:gd name="T32" fmla="*/ 1917 w 2272"/>
                <a:gd name="T33" fmla="*/ 489 h 2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72" h="2104">
                  <a:moveTo>
                    <a:pt x="1917" y="489"/>
                  </a:moveTo>
                  <a:lnTo>
                    <a:pt x="1917" y="2103"/>
                  </a:lnTo>
                  <a:lnTo>
                    <a:pt x="2271" y="2103"/>
                  </a:lnTo>
                  <a:lnTo>
                    <a:pt x="2271" y="0"/>
                  </a:lnTo>
                  <a:lnTo>
                    <a:pt x="2271" y="0"/>
                  </a:lnTo>
                  <a:lnTo>
                    <a:pt x="1771" y="0"/>
                  </a:lnTo>
                  <a:lnTo>
                    <a:pt x="1135" y="1561"/>
                  </a:lnTo>
                  <a:lnTo>
                    <a:pt x="521" y="0"/>
                  </a:lnTo>
                  <a:lnTo>
                    <a:pt x="0" y="0"/>
                  </a:lnTo>
                  <a:lnTo>
                    <a:pt x="0" y="2103"/>
                  </a:lnTo>
                  <a:lnTo>
                    <a:pt x="344" y="2103"/>
                  </a:lnTo>
                  <a:lnTo>
                    <a:pt x="344" y="489"/>
                  </a:lnTo>
                  <a:lnTo>
                    <a:pt x="354" y="489"/>
                  </a:lnTo>
                  <a:lnTo>
                    <a:pt x="1000" y="2103"/>
                  </a:lnTo>
                  <a:lnTo>
                    <a:pt x="1260" y="2103"/>
                  </a:lnTo>
                  <a:lnTo>
                    <a:pt x="1906" y="489"/>
                  </a:lnTo>
                  <a:lnTo>
                    <a:pt x="1917" y="489"/>
                  </a:lnTo>
                </a:path>
              </a:pathLst>
            </a:custGeom>
            <a:solidFill>
              <a:srgbClr val="77787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10" name="Freeform 4">
              <a:extLst>
                <a:ext uri="{FF2B5EF4-FFF2-40B4-BE49-F238E27FC236}">
                  <a16:creationId xmlns:a16="http://schemas.microsoft.com/office/drawing/2014/main" id="{EB3239EE-825D-4FAA-9161-6E0DD6DDD72D}"/>
                </a:ext>
              </a:extLst>
            </p:cNvPr>
            <p:cNvSpPr>
              <a:spLocks noChangeArrowheads="1"/>
            </p:cNvSpPr>
            <p:nvPr/>
          </p:nvSpPr>
          <p:spPr bwMode="auto">
            <a:xfrm>
              <a:off x="5889625" y="688975"/>
              <a:ext cx="153988" cy="773113"/>
            </a:xfrm>
            <a:custGeom>
              <a:avLst/>
              <a:gdLst>
                <a:gd name="T0" fmla="*/ 209 w 428"/>
                <a:gd name="T1" fmla="*/ 0 h 2146"/>
                <a:gd name="T2" fmla="*/ 209 w 428"/>
                <a:gd name="T3" fmla="*/ 0 h 2146"/>
                <a:gd name="T4" fmla="*/ 63 w 428"/>
                <a:gd name="T5" fmla="*/ 52 h 2146"/>
                <a:gd name="T6" fmla="*/ 0 w 428"/>
                <a:gd name="T7" fmla="*/ 208 h 2146"/>
                <a:gd name="T8" fmla="*/ 63 w 428"/>
                <a:gd name="T9" fmla="*/ 344 h 2146"/>
                <a:gd name="T10" fmla="*/ 209 w 428"/>
                <a:gd name="T11" fmla="*/ 406 h 2146"/>
                <a:gd name="T12" fmla="*/ 365 w 428"/>
                <a:gd name="T13" fmla="*/ 344 h 2146"/>
                <a:gd name="T14" fmla="*/ 427 w 428"/>
                <a:gd name="T15" fmla="*/ 208 h 2146"/>
                <a:gd name="T16" fmla="*/ 365 w 428"/>
                <a:gd name="T17" fmla="*/ 62 h 2146"/>
                <a:gd name="T18" fmla="*/ 209 w 428"/>
                <a:gd name="T19" fmla="*/ 0 h 2146"/>
                <a:gd name="T20" fmla="*/ 386 w 428"/>
                <a:gd name="T21" fmla="*/ 635 h 2146"/>
                <a:gd name="T22" fmla="*/ 386 w 428"/>
                <a:gd name="T23" fmla="*/ 635 h 2146"/>
                <a:gd name="T24" fmla="*/ 32 w 428"/>
                <a:gd name="T25" fmla="*/ 635 h 2146"/>
                <a:gd name="T26" fmla="*/ 32 w 428"/>
                <a:gd name="T27" fmla="*/ 2145 h 2146"/>
                <a:gd name="T28" fmla="*/ 386 w 428"/>
                <a:gd name="T29" fmla="*/ 2145 h 2146"/>
                <a:gd name="T30" fmla="*/ 386 w 428"/>
                <a:gd name="T31" fmla="*/ 635 h 2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28" h="2146">
                  <a:moveTo>
                    <a:pt x="209" y="0"/>
                  </a:moveTo>
                  <a:lnTo>
                    <a:pt x="209" y="0"/>
                  </a:lnTo>
                  <a:cubicBezTo>
                    <a:pt x="157" y="0"/>
                    <a:pt x="104" y="21"/>
                    <a:pt x="63" y="52"/>
                  </a:cubicBezTo>
                  <a:cubicBezTo>
                    <a:pt x="21" y="94"/>
                    <a:pt x="0" y="146"/>
                    <a:pt x="0" y="208"/>
                  </a:cubicBezTo>
                  <a:cubicBezTo>
                    <a:pt x="0" y="260"/>
                    <a:pt x="21" y="312"/>
                    <a:pt x="63" y="344"/>
                  </a:cubicBezTo>
                  <a:cubicBezTo>
                    <a:pt x="104" y="385"/>
                    <a:pt x="157" y="406"/>
                    <a:pt x="209" y="406"/>
                  </a:cubicBezTo>
                  <a:cubicBezTo>
                    <a:pt x="271" y="406"/>
                    <a:pt x="323" y="385"/>
                    <a:pt x="365" y="344"/>
                  </a:cubicBezTo>
                  <a:cubicBezTo>
                    <a:pt x="407" y="312"/>
                    <a:pt x="427" y="260"/>
                    <a:pt x="427" y="208"/>
                  </a:cubicBezTo>
                  <a:cubicBezTo>
                    <a:pt x="427" y="146"/>
                    <a:pt x="407" y="94"/>
                    <a:pt x="365" y="62"/>
                  </a:cubicBezTo>
                  <a:cubicBezTo>
                    <a:pt x="323" y="21"/>
                    <a:pt x="271" y="0"/>
                    <a:pt x="209" y="0"/>
                  </a:cubicBezTo>
                  <a:close/>
                  <a:moveTo>
                    <a:pt x="386" y="635"/>
                  </a:moveTo>
                  <a:lnTo>
                    <a:pt x="386" y="635"/>
                  </a:lnTo>
                  <a:cubicBezTo>
                    <a:pt x="32" y="635"/>
                    <a:pt x="32" y="635"/>
                    <a:pt x="32" y="635"/>
                  </a:cubicBezTo>
                  <a:cubicBezTo>
                    <a:pt x="32" y="2145"/>
                    <a:pt x="32" y="2145"/>
                    <a:pt x="32" y="2145"/>
                  </a:cubicBezTo>
                  <a:cubicBezTo>
                    <a:pt x="386" y="2145"/>
                    <a:pt x="386" y="2145"/>
                    <a:pt x="386" y="2145"/>
                  </a:cubicBezTo>
                  <a:cubicBezTo>
                    <a:pt x="386" y="635"/>
                    <a:pt x="386" y="635"/>
                    <a:pt x="386" y="635"/>
                  </a:cubicBezTo>
                  <a:close/>
                </a:path>
              </a:pathLst>
            </a:custGeom>
            <a:solidFill>
              <a:srgbClr val="77787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11" name="Freeform 5">
              <a:extLst>
                <a:ext uri="{FF2B5EF4-FFF2-40B4-BE49-F238E27FC236}">
                  <a16:creationId xmlns:a16="http://schemas.microsoft.com/office/drawing/2014/main" id="{DDF97423-88CB-40EA-A92B-A1C8B7CA0234}"/>
                </a:ext>
              </a:extLst>
            </p:cNvPr>
            <p:cNvSpPr>
              <a:spLocks noChangeArrowheads="1"/>
            </p:cNvSpPr>
            <p:nvPr/>
          </p:nvSpPr>
          <p:spPr bwMode="auto">
            <a:xfrm>
              <a:off x="6119813" y="906463"/>
              <a:ext cx="423862" cy="566737"/>
            </a:xfrm>
            <a:custGeom>
              <a:avLst/>
              <a:gdLst>
                <a:gd name="T0" fmla="*/ 801 w 1177"/>
                <a:gd name="T1" fmla="*/ 0 h 1573"/>
                <a:gd name="T2" fmla="*/ 801 w 1177"/>
                <a:gd name="T3" fmla="*/ 0 h 1573"/>
                <a:gd name="T4" fmla="*/ 375 w 1177"/>
                <a:gd name="T5" fmla="*/ 104 h 1573"/>
                <a:gd name="T6" fmla="*/ 94 w 1177"/>
                <a:gd name="T7" fmla="*/ 396 h 1573"/>
                <a:gd name="T8" fmla="*/ 0 w 1177"/>
                <a:gd name="T9" fmla="*/ 822 h 1573"/>
                <a:gd name="T10" fmla="*/ 94 w 1177"/>
                <a:gd name="T11" fmla="*/ 1207 h 1573"/>
                <a:gd name="T12" fmla="*/ 354 w 1177"/>
                <a:gd name="T13" fmla="*/ 1478 h 1573"/>
                <a:gd name="T14" fmla="*/ 738 w 1177"/>
                <a:gd name="T15" fmla="*/ 1572 h 1573"/>
                <a:gd name="T16" fmla="*/ 1165 w 1177"/>
                <a:gd name="T17" fmla="*/ 1478 h 1573"/>
                <a:gd name="T18" fmla="*/ 1176 w 1177"/>
                <a:gd name="T19" fmla="*/ 1468 h 1573"/>
                <a:gd name="T20" fmla="*/ 1176 w 1177"/>
                <a:gd name="T21" fmla="*/ 1145 h 1573"/>
                <a:gd name="T22" fmla="*/ 1155 w 1177"/>
                <a:gd name="T23" fmla="*/ 1155 h 1573"/>
                <a:gd name="T24" fmla="*/ 988 w 1177"/>
                <a:gd name="T25" fmla="*/ 1249 h 1573"/>
                <a:gd name="T26" fmla="*/ 811 w 1177"/>
                <a:gd name="T27" fmla="*/ 1280 h 1573"/>
                <a:gd name="T28" fmla="*/ 488 w 1177"/>
                <a:gd name="T29" fmla="*/ 1155 h 1573"/>
                <a:gd name="T30" fmla="*/ 364 w 1177"/>
                <a:gd name="T31" fmla="*/ 791 h 1573"/>
                <a:gd name="T32" fmla="*/ 488 w 1177"/>
                <a:gd name="T33" fmla="*/ 427 h 1573"/>
                <a:gd name="T34" fmla="*/ 822 w 1177"/>
                <a:gd name="T35" fmla="*/ 292 h 1573"/>
                <a:gd name="T36" fmla="*/ 1155 w 1177"/>
                <a:gd name="T37" fmla="*/ 406 h 1573"/>
                <a:gd name="T38" fmla="*/ 1176 w 1177"/>
                <a:gd name="T39" fmla="*/ 417 h 1573"/>
                <a:gd name="T40" fmla="*/ 1176 w 1177"/>
                <a:gd name="T41" fmla="*/ 73 h 1573"/>
                <a:gd name="T42" fmla="*/ 1165 w 1177"/>
                <a:gd name="T43" fmla="*/ 73 h 1573"/>
                <a:gd name="T44" fmla="*/ 999 w 1177"/>
                <a:gd name="T45" fmla="*/ 21 h 1573"/>
                <a:gd name="T46" fmla="*/ 801 w 1177"/>
                <a:gd name="T47" fmla="*/ 0 h 1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7" h="1573">
                  <a:moveTo>
                    <a:pt x="801" y="0"/>
                  </a:moveTo>
                  <a:lnTo>
                    <a:pt x="801" y="0"/>
                  </a:lnTo>
                  <a:cubicBezTo>
                    <a:pt x="645" y="0"/>
                    <a:pt x="499" y="31"/>
                    <a:pt x="375" y="104"/>
                  </a:cubicBezTo>
                  <a:cubicBezTo>
                    <a:pt x="250" y="167"/>
                    <a:pt x="156" y="271"/>
                    <a:pt x="94" y="396"/>
                  </a:cubicBezTo>
                  <a:cubicBezTo>
                    <a:pt x="31" y="520"/>
                    <a:pt x="0" y="666"/>
                    <a:pt x="0" y="822"/>
                  </a:cubicBezTo>
                  <a:cubicBezTo>
                    <a:pt x="0" y="968"/>
                    <a:pt x="31" y="1093"/>
                    <a:pt x="94" y="1207"/>
                  </a:cubicBezTo>
                  <a:cubicBezTo>
                    <a:pt x="156" y="1322"/>
                    <a:pt x="239" y="1416"/>
                    <a:pt x="354" y="1478"/>
                  </a:cubicBezTo>
                  <a:cubicBezTo>
                    <a:pt x="467" y="1541"/>
                    <a:pt x="593" y="1572"/>
                    <a:pt x="738" y="1572"/>
                  </a:cubicBezTo>
                  <a:cubicBezTo>
                    <a:pt x="905" y="1572"/>
                    <a:pt x="1051" y="1541"/>
                    <a:pt x="1165" y="1478"/>
                  </a:cubicBezTo>
                  <a:cubicBezTo>
                    <a:pt x="1176" y="1468"/>
                    <a:pt x="1176" y="1468"/>
                    <a:pt x="1176" y="1468"/>
                  </a:cubicBezTo>
                  <a:cubicBezTo>
                    <a:pt x="1176" y="1145"/>
                    <a:pt x="1176" y="1145"/>
                    <a:pt x="1176" y="1145"/>
                  </a:cubicBezTo>
                  <a:cubicBezTo>
                    <a:pt x="1155" y="1155"/>
                    <a:pt x="1155" y="1155"/>
                    <a:pt x="1155" y="1155"/>
                  </a:cubicBezTo>
                  <a:cubicBezTo>
                    <a:pt x="1103" y="1197"/>
                    <a:pt x="1051" y="1228"/>
                    <a:pt x="988" y="1249"/>
                  </a:cubicBezTo>
                  <a:cubicBezTo>
                    <a:pt x="926" y="1270"/>
                    <a:pt x="863" y="1280"/>
                    <a:pt x="811" y="1280"/>
                  </a:cubicBezTo>
                  <a:cubicBezTo>
                    <a:pt x="676" y="1280"/>
                    <a:pt x="561" y="1239"/>
                    <a:pt x="488" y="1155"/>
                  </a:cubicBezTo>
                  <a:cubicBezTo>
                    <a:pt x="406" y="1062"/>
                    <a:pt x="364" y="947"/>
                    <a:pt x="364" y="791"/>
                  </a:cubicBezTo>
                  <a:cubicBezTo>
                    <a:pt x="364" y="645"/>
                    <a:pt x="406" y="520"/>
                    <a:pt x="488" y="427"/>
                  </a:cubicBezTo>
                  <a:cubicBezTo>
                    <a:pt x="572" y="333"/>
                    <a:pt x="686" y="292"/>
                    <a:pt x="822" y="292"/>
                  </a:cubicBezTo>
                  <a:cubicBezTo>
                    <a:pt x="936" y="292"/>
                    <a:pt x="1051" y="333"/>
                    <a:pt x="1155" y="406"/>
                  </a:cubicBezTo>
                  <a:cubicBezTo>
                    <a:pt x="1176" y="417"/>
                    <a:pt x="1176" y="417"/>
                    <a:pt x="1176" y="417"/>
                  </a:cubicBezTo>
                  <a:cubicBezTo>
                    <a:pt x="1176" y="73"/>
                    <a:pt x="1176" y="73"/>
                    <a:pt x="1176" y="73"/>
                  </a:cubicBezTo>
                  <a:cubicBezTo>
                    <a:pt x="1165" y="73"/>
                    <a:pt x="1165" y="73"/>
                    <a:pt x="1165" y="73"/>
                  </a:cubicBezTo>
                  <a:cubicBezTo>
                    <a:pt x="1124" y="52"/>
                    <a:pt x="1072" y="31"/>
                    <a:pt x="999" y="21"/>
                  </a:cubicBezTo>
                  <a:cubicBezTo>
                    <a:pt x="936" y="0"/>
                    <a:pt x="874" y="0"/>
                    <a:pt x="801" y="0"/>
                  </a:cubicBezTo>
                </a:path>
              </a:pathLst>
            </a:custGeom>
            <a:solidFill>
              <a:srgbClr val="77787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12" name="Freeform 6">
              <a:extLst>
                <a:ext uri="{FF2B5EF4-FFF2-40B4-BE49-F238E27FC236}">
                  <a16:creationId xmlns:a16="http://schemas.microsoft.com/office/drawing/2014/main" id="{5E29405F-5DB2-43B6-8534-A728101A857C}"/>
                </a:ext>
              </a:extLst>
            </p:cNvPr>
            <p:cNvSpPr>
              <a:spLocks noChangeArrowheads="1"/>
            </p:cNvSpPr>
            <p:nvPr/>
          </p:nvSpPr>
          <p:spPr bwMode="auto">
            <a:xfrm>
              <a:off x="6635750" y="911225"/>
              <a:ext cx="315913" cy="550863"/>
            </a:xfrm>
            <a:custGeom>
              <a:avLst/>
              <a:gdLst>
                <a:gd name="T0" fmla="*/ 354 w 876"/>
                <a:gd name="T1" fmla="*/ 282 h 1532"/>
                <a:gd name="T2" fmla="*/ 354 w 876"/>
                <a:gd name="T3" fmla="*/ 282 h 1532"/>
                <a:gd name="T4" fmla="*/ 354 w 876"/>
                <a:gd name="T5" fmla="*/ 21 h 1532"/>
                <a:gd name="T6" fmla="*/ 0 w 876"/>
                <a:gd name="T7" fmla="*/ 21 h 1532"/>
                <a:gd name="T8" fmla="*/ 0 w 876"/>
                <a:gd name="T9" fmla="*/ 1531 h 1532"/>
                <a:gd name="T10" fmla="*/ 354 w 876"/>
                <a:gd name="T11" fmla="*/ 1531 h 1532"/>
                <a:gd name="T12" fmla="*/ 354 w 876"/>
                <a:gd name="T13" fmla="*/ 760 h 1532"/>
                <a:gd name="T14" fmla="*/ 448 w 876"/>
                <a:gd name="T15" fmla="*/ 438 h 1532"/>
                <a:gd name="T16" fmla="*/ 677 w 876"/>
                <a:gd name="T17" fmla="*/ 313 h 1532"/>
                <a:gd name="T18" fmla="*/ 781 w 876"/>
                <a:gd name="T19" fmla="*/ 334 h 1532"/>
                <a:gd name="T20" fmla="*/ 865 w 876"/>
                <a:gd name="T21" fmla="*/ 365 h 1532"/>
                <a:gd name="T22" fmla="*/ 875 w 876"/>
                <a:gd name="T23" fmla="*/ 375 h 1532"/>
                <a:gd name="T24" fmla="*/ 875 w 876"/>
                <a:gd name="T25" fmla="*/ 21 h 1532"/>
                <a:gd name="T26" fmla="*/ 875 w 876"/>
                <a:gd name="T27" fmla="*/ 21 h 1532"/>
                <a:gd name="T28" fmla="*/ 729 w 876"/>
                <a:gd name="T29" fmla="*/ 0 h 1532"/>
                <a:gd name="T30" fmla="*/ 729 w 876"/>
                <a:gd name="T31" fmla="*/ 0 h 1532"/>
                <a:gd name="T32" fmla="*/ 500 w 876"/>
                <a:gd name="T33" fmla="*/ 84 h 1532"/>
                <a:gd name="T34" fmla="*/ 365 w 876"/>
                <a:gd name="T35" fmla="*/ 282 h 1532"/>
                <a:gd name="T36" fmla="*/ 354 w 876"/>
                <a:gd name="T37" fmla="*/ 282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76" h="1532">
                  <a:moveTo>
                    <a:pt x="354" y="282"/>
                  </a:moveTo>
                  <a:lnTo>
                    <a:pt x="354" y="282"/>
                  </a:lnTo>
                  <a:cubicBezTo>
                    <a:pt x="354" y="21"/>
                    <a:pt x="354" y="21"/>
                    <a:pt x="354" y="21"/>
                  </a:cubicBezTo>
                  <a:cubicBezTo>
                    <a:pt x="0" y="21"/>
                    <a:pt x="0" y="21"/>
                    <a:pt x="0" y="21"/>
                  </a:cubicBezTo>
                  <a:cubicBezTo>
                    <a:pt x="0" y="1531"/>
                    <a:pt x="0" y="1531"/>
                    <a:pt x="0" y="1531"/>
                  </a:cubicBezTo>
                  <a:cubicBezTo>
                    <a:pt x="354" y="1531"/>
                    <a:pt x="354" y="1531"/>
                    <a:pt x="354" y="1531"/>
                  </a:cubicBezTo>
                  <a:cubicBezTo>
                    <a:pt x="354" y="760"/>
                    <a:pt x="354" y="760"/>
                    <a:pt x="354" y="760"/>
                  </a:cubicBezTo>
                  <a:cubicBezTo>
                    <a:pt x="354" y="624"/>
                    <a:pt x="386" y="520"/>
                    <a:pt x="448" y="438"/>
                  </a:cubicBezTo>
                  <a:cubicBezTo>
                    <a:pt x="500" y="355"/>
                    <a:pt x="584" y="313"/>
                    <a:pt x="677" y="313"/>
                  </a:cubicBezTo>
                  <a:cubicBezTo>
                    <a:pt x="709" y="313"/>
                    <a:pt x="740" y="323"/>
                    <a:pt x="781" y="334"/>
                  </a:cubicBezTo>
                  <a:cubicBezTo>
                    <a:pt x="823" y="344"/>
                    <a:pt x="844" y="355"/>
                    <a:pt x="865" y="365"/>
                  </a:cubicBezTo>
                  <a:cubicBezTo>
                    <a:pt x="875" y="375"/>
                    <a:pt x="875" y="375"/>
                    <a:pt x="875" y="375"/>
                  </a:cubicBezTo>
                  <a:cubicBezTo>
                    <a:pt x="875" y="21"/>
                    <a:pt x="875" y="21"/>
                    <a:pt x="875" y="21"/>
                  </a:cubicBezTo>
                  <a:lnTo>
                    <a:pt x="875" y="21"/>
                  </a:lnTo>
                  <a:cubicBezTo>
                    <a:pt x="844" y="0"/>
                    <a:pt x="792" y="0"/>
                    <a:pt x="729" y="0"/>
                  </a:cubicBezTo>
                  <a:lnTo>
                    <a:pt x="729" y="0"/>
                  </a:lnTo>
                  <a:cubicBezTo>
                    <a:pt x="646" y="0"/>
                    <a:pt x="563" y="21"/>
                    <a:pt x="500" y="84"/>
                  </a:cubicBezTo>
                  <a:cubicBezTo>
                    <a:pt x="438" y="136"/>
                    <a:pt x="396" y="198"/>
                    <a:pt x="365" y="282"/>
                  </a:cubicBezTo>
                  <a:lnTo>
                    <a:pt x="354" y="282"/>
                  </a:lnTo>
                </a:path>
              </a:pathLst>
            </a:custGeom>
            <a:solidFill>
              <a:srgbClr val="77787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13" name="Freeform 7">
              <a:extLst>
                <a:ext uri="{FF2B5EF4-FFF2-40B4-BE49-F238E27FC236}">
                  <a16:creationId xmlns:a16="http://schemas.microsoft.com/office/drawing/2014/main" id="{FDE301F0-5B85-4D0B-AE51-3FF22D62065A}"/>
                </a:ext>
              </a:extLst>
            </p:cNvPr>
            <p:cNvSpPr>
              <a:spLocks noChangeArrowheads="1"/>
            </p:cNvSpPr>
            <p:nvPr/>
          </p:nvSpPr>
          <p:spPr bwMode="auto">
            <a:xfrm>
              <a:off x="6962775" y="906463"/>
              <a:ext cx="555625" cy="566737"/>
            </a:xfrm>
            <a:custGeom>
              <a:avLst/>
              <a:gdLst>
                <a:gd name="T0" fmla="*/ 791 w 1542"/>
                <a:gd name="T1" fmla="*/ 0 h 1573"/>
                <a:gd name="T2" fmla="*/ 791 w 1542"/>
                <a:gd name="T3" fmla="*/ 0 h 1573"/>
                <a:gd name="T4" fmla="*/ 208 w 1542"/>
                <a:gd name="T5" fmla="*/ 208 h 1573"/>
                <a:gd name="T6" fmla="*/ 0 w 1542"/>
                <a:gd name="T7" fmla="*/ 801 h 1573"/>
                <a:gd name="T8" fmla="*/ 197 w 1542"/>
                <a:gd name="T9" fmla="*/ 1364 h 1573"/>
                <a:gd name="T10" fmla="*/ 760 w 1542"/>
                <a:gd name="T11" fmla="*/ 1572 h 1573"/>
                <a:gd name="T12" fmla="*/ 1333 w 1542"/>
                <a:gd name="T13" fmla="*/ 1353 h 1573"/>
                <a:gd name="T14" fmla="*/ 1541 w 1542"/>
                <a:gd name="T15" fmla="*/ 770 h 1573"/>
                <a:gd name="T16" fmla="*/ 1343 w 1542"/>
                <a:gd name="T17" fmla="*/ 208 h 1573"/>
                <a:gd name="T18" fmla="*/ 791 w 1542"/>
                <a:gd name="T19" fmla="*/ 0 h 1573"/>
                <a:gd name="T20" fmla="*/ 781 w 1542"/>
                <a:gd name="T21" fmla="*/ 1280 h 1573"/>
                <a:gd name="T22" fmla="*/ 781 w 1542"/>
                <a:gd name="T23" fmla="*/ 1280 h 1573"/>
                <a:gd name="T24" fmla="*/ 468 w 1542"/>
                <a:gd name="T25" fmla="*/ 1155 h 1573"/>
                <a:gd name="T26" fmla="*/ 364 w 1542"/>
                <a:gd name="T27" fmla="*/ 791 h 1573"/>
                <a:gd name="T28" fmla="*/ 468 w 1542"/>
                <a:gd name="T29" fmla="*/ 417 h 1573"/>
                <a:gd name="T30" fmla="*/ 770 w 1542"/>
                <a:gd name="T31" fmla="*/ 292 h 1573"/>
                <a:gd name="T32" fmla="*/ 1062 w 1542"/>
                <a:gd name="T33" fmla="*/ 417 h 1573"/>
                <a:gd name="T34" fmla="*/ 1177 w 1542"/>
                <a:gd name="T35" fmla="*/ 780 h 1573"/>
                <a:gd name="T36" fmla="*/ 1072 w 1542"/>
                <a:gd name="T37" fmla="*/ 1155 h 1573"/>
                <a:gd name="T38" fmla="*/ 781 w 1542"/>
                <a:gd name="T39" fmla="*/ 1280 h 1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42" h="1573">
                  <a:moveTo>
                    <a:pt x="791" y="0"/>
                  </a:moveTo>
                  <a:lnTo>
                    <a:pt x="791" y="0"/>
                  </a:lnTo>
                  <a:cubicBezTo>
                    <a:pt x="541" y="0"/>
                    <a:pt x="343" y="73"/>
                    <a:pt x="208" y="208"/>
                  </a:cubicBezTo>
                  <a:cubicBezTo>
                    <a:pt x="62" y="354"/>
                    <a:pt x="0" y="551"/>
                    <a:pt x="0" y="801"/>
                  </a:cubicBezTo>
                  <a:cubicBezTo>
                    <a:pt x="0" y="1041"/>
                    <a:pt x="62" y="1228"/>
                    <a:pt x="197" y="1364"/>
                  </a:cubicBezTo>
                  <a:cubicBezTo>
                    <a:pt x="343" y="1499"/>
                    <a:pt x="520" y="1572"/>
                    <a:pt x="760" y="1572"/>
                  </a:cubicBezTo>
                  <a:cubicBezTo>
                    <a:pt x="1000" y="1572"/>
                    <a:pt x="1187" y="1499"/>
                    <a:pt x="1333" y="1353"/>
                  </a:cubicBezTo>
                  <a:cubicBezTo>
                    <a:pt x="1468" y="1207"/>
                    <a:pt x="1541" y="1009"/>
                    <a:pt x="1541" y="770"/>
                  </a:cubicBezTo>
                  <a:cubicBezTo>
                    <a:pt x="1541" y="530"/>
                    <a:pt x="1479" y="344"/>
                    <a:pt x="1343" y="208"/>
                  </a:cubicBezTo>
                  <a:cubicBezTo>
                    <a:pt x="1208" y="63"/>
                    <a:pt x="1020" y="0"/>
                    <a:pt x="791" y="0"/>
                  </a:cubicBezTo>
                  <a:close/>
                  <a:moveTo>
                    <a:pt x="781" y="1280"/>
                  </a:moveTo>
                  <a:lnTo>
                    <a:pt x="781" y="1280"/>
                  </a:lnTo>
                  <a:cubicBezTo>
                    <a:pt x="645" y="1280"/>
                    <a:pt x="541" y="1239"/>
                    <a:pt x="468" y="1155"/>
                  </a:cubicBezTo>
                  <a:cubicBezTo>
                    <a:pt x="395" y="1072"/>
                    <a:pt x="364" y="947"/>
                    <a:pt x="364" y="791"/>
                  </a:cubicBezTo>
                  <a:cubicBezTo>
                    <a:pt x="364" y="634"/>
                    <a:pt x="395" y="509"/>
                    <a:pt x="468" y="417"/>
                  </a:cubicBezTo>
                  <a:cubicBezTo>
                    <a:pt x="541" y="333"/>
                    <a:pt x="645" y="292"/>
                    <a:pt x="770" y="292"/>
                  </a:cubicBezTo>
                  <a:cubicBezTo>
                    <a:pt x="895" y="292"/>
                    <a:pt x="1000" y="333"/>
                    <a:pt x="1062" y="417"/>
                  </a:cubicBezTo>
                  <a:cubicBezTo>
                    <a:pt x="1135" y="500"/>
                    <a:pt x="1177" y="624"/>
                    <a:pt x="1177" y="780"/>
                  </a:cubicBezTo>
                  <a:cubicBezTo>
                    <a:pt x="1177" y="947"/>
                    <a:pt x="1145" y="1072"/>
                    <a:pt x="1072" y="1155"/>
                  </a:cubicBezTo>
                  <a:cubicBezTo>
                    <a:pt x="1010" y="1239"/>
                    <a:pt x="906" y="1280"/>
                    <a:pt x="781" y="1280"/>
                  </a:cubicBezTo>
                  <a:close/>
                </a:path>
              </a:pathLst>
            </a:custGeom>
            <a:solidFill>
              <a:srgbClr val="77787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14" name="Freeform 8">
              <a:extLst>
                <a:ext uri="{FF2B5EF4-FFF2-40B4-BE49-F238E27FC236}">
                  <a16:creationId xmlns:a16="http://schemas.microsoft.com/office/drawing/2014/main" id="{4D19407F-D95E-41EE-A68E-2C8EA65898CE}"/>
                </a:ext>
              </a:extLst>
            </p:cNvPr>
            <p:cNvSpPr>
              <a:spLocks noChangeArrowheads="1"/>
            </p:cNvSpPr>
            <p:nvPr/>
          </p:nvSpPr>
          <p:spPr bwMode="auto">
            <a:xfrm>
              <a:off x="7577138" y="906463"/>
              <a:ext cx="360362" cy="566737"/>
            </a:xfrm>
            <a:custGeom>
              <a:avLst/>
              <a:gdLst>
                <a:gd name="T0" fmla="*/ 583 w 1001"/>
                <a:gd name="T1" fmla="*/ 0 h 1573"/>
                <a:gd name="T2" fmla="*/ 583 w 1001"/>
                <a:gd name="T3" fmla="*/ 0 h 1573"/>
                <a:gd name="T4" fmla="*/ 167 w 1001"/>
                <a:gd name="T5" fmla="*/ 125 h 1573"/>
                <a:gd name="T6" fmla="*/ 0 w 1001"/>
                <a:gd name="T7" fmla="*/ 458 h 1573"/>
                <a:gd name="T8" fmla="*/ 42 w 1001"/>
                <a:gd name="T9" fmla="*/ 645 h 1573"/>
                <a:gd name="T10" fmla="*/ 146 w 1001"/>
                <a:gd name="T11" fmla="*/ 780 h 1573"/>
                <a:gd name="T12" fmla="*/ 364 w 1001"/>
                <a:gd name="T13" fmla="*/ 905 h 1573"/>
                <a:gd name="T14" fmla="*/ 542 w 1001"/>
                <a:gd name="T15" fmla="*/ 989 h 1573"/>
                <a:gd name="T16" fmla="*/ 625 w 1001"/>
                <a:gd name="T17" fmla="*/ 1062 h 1573"/>
                <a:gd name="T18" fmla="*/ 646 w 1001"/>
                <a:gd name="T19" fmla="*/ 1145 h 1573"/>
                <a:gd name="T20" fmla="*/ 417 w 1001"/>
                <a:gd name="T21" fmla="*/ 1291 h 1573"/>
                <a:gd name="T22" fmla="*/ 219 w 1001"/>
                <a:gd name="T23" fmla="*/ 1259 h 1573"/>
                <a:gd name="T24" fmla="*/ 21 w 1001"/>
                <a:gd name="T25" fmla="*/ 1155 h 1573"/>
                <a:gd name="T26" fmla="*/ 0 w 1001"/>
                <a:gd name="T27" fmla="*/ 1145 h 1573"/>
                <a:gd name="T28" fmla="*/ 0 w 1001"/>
                <a:gd name="T29" fmla="*/ 1489 h 1573"/>
                <a:gd name="T30" fmla="*/ 10 w 1001"/>
                <a:gd name="T31" fmla="*/ 1489 h 1573"/>
                <a:gd name="T32" fmla="*/ 198 w 1001"/>
                <a:gd name="T33" fmla="*/ 1551 h 1573"/>
                <a:gd name="T34" fmla="*/ 396 w 1001"/>
                <a:gd name="T35" fmla="*/ 1572 h 1573"/>
                <a:gd name="T36" fmla="*/ 844 w 1001"/>
                <a:gd name="T37" fmla="*/ 1447 h 1573"/>
                <a:gd name="T38" fmla="*/ 1000 w 1001"/>
                <a:gd name="T39" fmla="*/ 1103 h 1573"/>
                <a:gd name="T40" fmla="*/ 917 w 1001"/>
                <a:gd name="T41" fmla="*/ 843 h 1573"/>
                <a:gd name="T42" fmla="*/ 614 w 1001"/>
                <a:gd name="T43" fmla="*/ 655 h 1573"/>
                <a:gd name="T44" fmla="*/ 406 w 1001"/>
                <a:gd name="T45" fmla="*/ 541 h 1573"/>
                <a:gd name="T46" fmla="*/ 364 w 1001"/>
                <a:gd name="T47" fmla="*/ 427 h 1573"/>
                <a:gd name="T48" fmla="*/ 417 w 1001"/>
                <a:gd name="T49" fmla="*/ 323 h 1573"/>
                <a:gd name="T50" fmla="*/ 562 w 1001"/>
                <a:gd name="T51" fmla="*/ 281 h 1573"/>
                <a:gd name="T52" fmla="*/ 750 w 1001"/>
                <a:gd name="T53" fmla="*/ 302 h 1573"/>
                <a:gd name="T54" fmla="*/ 906 w 1001"/>
                <a:gd name="T55" fmla="*/ 375 h 1573"/>
                <a:gd name="T56" fmla="*/ 927 w 1001"/>
                <a:gd name="T57" fmla="*/ 385 h 1573"/>
                <a:gd name="T58" fmla="*/ 927 w 1001"/>
                <a:gd name="T59" fmla="*/ 63 h 1573"/>
                <a:gd name="T60" fmla="*/ 917 w 1001"/>
                <a:gd name="T61" fmla="*/ 63 h 1573"/>
                <a:gd name="T62" fmla="*/ 760 w 1001"/>
                <a:gd name="T63" fmla="*/ 21 h 1573"/>
                <a:gd name="T64" fmla="*/ 583 w 1001"/>
                <a:gd name="T65" fmla="*/ 0 h 1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01" h="1573">
                  <a:moveTo>
                    <a:pt x="583" y="0"/>
                  </a:moveTo>
                  <a:lnTo>
                    <a:pt x="583" y="0"/>
                  </a:lnTo>
                  <a:cubicBezTo>
                    <a:pt x="406" y="0"/>
                    <a:pt x="271" y="42"/>
                    <a:pt x="167" y="125"/>
                  </a:cubicBezTo>
                  <a:cubicBezTo>
                    <a:pt x="52" y="208"/>
                    <a:pt x="0" y="323"/>
                    <a:pt x="0" y="458"/>
                  </a:cubicBezTo>
                  <a:cubicBezTo>
                    <a:pt x="0" y="530"/>
                    <a:pt x="10" y="593"/>
                    <a:pt x="42" y="645"/>
                  </a:cubicBezTo>
                  <a:cubicBezTo>
                    <a:pt x="62" y="697"/>
                    <a:pt x="94" y="749"/>
                    <a:pt x="146" y="780"/>
                  </a:cubicBezTo>
                  <a:cubicBezTo>
                    <a:pt x="187" y="822"/>
                    <a:pt x="260" y="864"/>
                    <a:pt x="364" y="905"/>
                  </a:cubicBezTo>
                  <a:cubicBezTo>
                    <a:pt x="448" y="937"/>
                    <a:pt x="500" y="968"/>
                    <a:pt x="542" y="989"/>
                  </a:cubicBezTo>
                  <a:cubicBezTo>
                    <a:pt x="583" y="1009"/>
                    <a:pt x="604" y="1030"/>
                    <a:pt x="625" y="1062"/>
                  </a:cubicBezTo>
                  <a:cubicBezTo>
                    <a:pt x="635" y="1082"/>
                    <a:pt x="646" y="1103"/>
                    <a:pt x="646" y="1145"/>
                  </a:cubicBezTo>
                  <a:cubicBezTo>
                    <a:pt x="646" y="1239"/>
                    <a:pt x="573" y="1291"/>
                    <a:pt x="417" y="1291"/>
                  </a:cubicBezTo>
                  <a:cubicBezTo>
                    <a:pt x="354" y="1291"/>
                    <a:pt x="292" y="1280"/>
                    <a:pt x="219" y="1259"/>
                  </a:cubicBezTo>
                  <a:cubicBezTo>
                    <a:pt x="146" y="1228"/>
                    <a:pt x="73" y="1197"/>
                    <a:pt x="21" y="1155"/>
                  </a:cubicBezTo>
                  <a:cubicBezTo>
                    <a:pt x="0" y="1145"/>
                    <a:pt x="0" y="1145"/>
                    <a:pt x="0" y="1145"/>
                  </a:cubicBezTo>
                  <a:cubicBezTo>
                    <a:pt x="0" y="1489"/>
                    <a:pt x="0" y="1489"/>
                    <a:pt x="0" y="1489"/>
                  </a:cubicBezTo>
                  <a:cubicBezTo>
                    <a:pt x="10" y="1489"/>
                    <a:pt x="10" y="1489"/>
                    <a:pt x="10" y="1489"/>
                  </a:cubicBezTo>
                  <a:cubicBezTo>
                    <a:pt x="62" y="1520"/>
                    <a:pt x="125" y="1530"/>
                    <a:pt x="198" y="1551"/>
                  </a:cubicBezTo>
                  <a:cubicBezTo>
                    <a:pt x="271" y="1562"/>
                    <a:pt x="344" y="1572"/>
                    <a:pt x="396" y="1572"/>
                  </a:cubicBezTo>
                  <a:cubicBezTo>
                    <a:pt x="583" y="1572"/>
                    <a:pt x="729" y="1530"/>
                    <a:pt x="844" y="1447"/>
                  </a:cubicBezTo>
                  <a:cubicBezTo>
                    <a:pt x="948" y="1364"/>
                    <a:pt x="1000" y="1239"/>
                    <a:pt x="1000" y="1103"/>
                  </a:cubicBezTo>
                  <a:cubicBezTo>
                    <a:pt x="1000" y="999"/>
                    <a:pt x="969" y="916"/>
                    <a:pt x="917" y="843"/>
                  </a:cubicBezTo>
                  <a:cubicBezTo>
                    <a:pt x="854" y="770"/>
                    <a:pt x="760" y="707"/>
                    <a:pt x="614" y="655"/>
                  </a:cubicBezTo>
                  <a:cubicBezTo>
                    <a:pt x="500" y="614"/>
                    <a:pt x="437" y="572"/>
                    <a:pt x="406" y="541"/>
                  </a:cubicBezTo>
                  <a:cubicBezTo>
                    <a:pt x="375" y="520"/>
                    <a:pt x="364" y="479"/>
                    <a:pt x="364" y="427"/>
                  </a:cubicBezTo>
                  <a:cubicBezTo>
                    <a:pt x="364" y="385"/>
                    <a:pt x="375" y="354"/>
                    <a:pt x="417" y="323"/>
                  </a:cubicBezTo>
                  <a:cubicBezTo>
                    <a:pt x="448" y="292"/>
                    <a:pt x="500" y="281"/>
                    <a:pt x="562" y="281"/>
                  </a:cubicBezTo>
                  <a:cubicBezTo>
                    <a:pt x="625" y="281"/>
                    <a:pt x="687" y="292"/>
                    <a:pt x="750" y="302"/>
                  </a:cubicBezTo>
                  <a:cubicBezTo>
                    <a:pt x="812" y="323"/>
                    <a:pt x="864" y="354"/>
                    <a:pt x="906" y="375"/>
                  </a:cubicBezTo>
                  <a:cubicBezTo>
                    <a:pt x="927" y="385"/>
                    <a:pt x="927" y="385"/>
                    <a:pt x="927" y="385"/>
                  </a:cubicBezTo>
                  <a:cubicBezTo>
                    <a:pt x="927" y="63"/>
                    <a:pt x="927" y="63"/>
                    <a:pt x="927" y="63"/>
                  </a:cubicBezTo>
                  <a:cubicBezTo>
                    <a:pt x="917" y="63"/>
                    <a:pt x="917" y="63"/>
                    <a:pt x="917" y="63"/>
                  </a:cubicBezTo>
                  <a:cubicBezTo>
                    <a:pt x="875" y="42"/>
                    <a:pt x="823" y="31"/>
                    <a:pt x="760" y="21"/>
                  </a:cubicBezTo>
                  <a:cubicBezTo>
                    <a:pt x="687" y="0"/>
                    <a:pt x="635" y="0"/>
                    <a:pt x="583" y="0"/>
                  </a:cubicBezTo>
                </a:path>
              </a:pathLst>
            </a:custGeom>
            <a:solidFill>
              <a:srgbClr val="77787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15" name="Freeform 9">
              <a:extLst>
                <a:ext uri="{FF2B5EF4-FFF2-40B4-BE49-F238E27FC236}">
                  <a16:creationId xmlns:a16="http://schemas.microsoft.com/office/drawing/2014/main" id="{2EB4525B-6402-4775-BF0E-1AE74512F100}"/>
                </a:ext>
              </a:extLst>
            </p:cNvPr>
            <p:cNvSpPr>
              <a:spLocks noChangeArrowheads="1"/>
            </p:cNvSpPr>
            <p:nvPr/>
          </p:nvSpPr>
          <p:spPr bwMode="auto">
            <a:xfrm>
              <a:off x="7993063" y="906463"/>
              <a:ext cx="558800" cy="566737"/>
            </a:xfrm>
            <a:custGeom>
              <a:avLst/>
              <a:gdLst>
                <a:gd name="T0" fmla="*/ 802 w 1553"/>
                <a:gd name="T1" fmla="*/ 0 h 1573"/>
                <a:gd name="T2" fmla="*/ 802 w 1553"/>
                <a:gd name="T3" fmla="*/ 0 h 1573"/>
                <a:gd name="T4" fmla="*/ 208 w 1553"/>
                <a:gd name="T5" fmla="*/ 208 h 1573"/>
                <a:gd name="T6" fmla="*/ 0 w 1553"/>
                <a:gd name="T7" fmla="*/ 801 h 1573"/>
                <a:gd name="T8" fmla="*/ 208 w 1553"/>
                <a:gd name="T9" fmla="*/ 1364 h 1573"/>
                <a:gd name="T10" fmla="*/ 761 w 1553"/>
                <a:gd name="T11" fmla="*/ 1572 h 1573"/>
                <a:gd name="T12" fmla="*/ 1333 w 1553"/>
                <a:gd name="T13" fmla="*/ 1353 h 1573"/>
                <a:gd name="T14" fmla="*/ 1552 w 1553"/>
                <a:gd name="T15" fmla="*/ 770 h 1573"/>
                <a:gd name="T16" fmla="*/ 1344 w 1553"/>
                <a:gd name="T17" fmla="*/ 208 h 1573"/>
                <a:gd name="T18" fmla="*/ 802 w 1553"/>
                <a:gd name="T19" fmla="*/ 0 h 1573"/>
                <a:gd name="T20" fmla="*/ 781 w 1553"/>
                <a:gd name="T21" fmla="*/ 1280 h 1573"/>
                <a:gd name="T22" fmla="*/ 781 w 1553"/>
                <a:gd name="T23" fmla="*/ 1280 h 1573"/>
                <a:gd name="T24" fmla="*/ 479 w 1553"/>
                <a:gd name="T25" fmla="*/ 1155 h 1573"/>
                <a:gd name="T26" fmla="*/ 365 w 1553"/>
                <a:gd name="T27" fmla="*/ 791 h 1573"/>
                <a:gd name="T28" fmla="*/ 479 w 1553"/>
                <a:gd name="T29" fmla="*/ 417 h 1573"/>
                <a:gd name="T30" fmla="*/ 781 w 1553"/>
                <a:gd name="T31" fmla="*/ 292 h 1573"/>
                <a:gd name="T32" fmla="*/ 1073 w 1553"/>
                <a:gd name="T33" fmla="*/ 417 h 1573"/>
                <a:gd name="T34" fmla="*/ 1177 w 1553"/>
                <a:gd name="T35" fmla="*/ 780 h 1573"/>
                <a:gd name="T36" fmla="*/ 1083 w 1553"/>
                <a:gd name="T37" fmla="*/ 1155 h 1573"/>
                <a:gd name="T38" fmla="*/ 781 w 1553"/>
                <a:gd name="T39" fmla="*/ 1280 h 1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53" h="1573">
                  <a:moveTo>
                    <a:pt x="802" y="0"/>
                  </a:moveTo>
                  <a:lnTo>
                    <a:pt x="802" y="0"/>
                  </a:lnTo>
                  <a:cubicBezTo>
                    <a:pt x="552" y="0"/>
                    <a:pt x="354" y="73"/>
                    <a:pt x="208" y="208"/>
                  </a:cubicBezTo>
                  <a:cubicBezTo>
                    <a:pt x="73" y="354"/>
                    <a:pt x="0" y="551"/>
                    <a:pt x="0" y="801"/>
                  </a:cubicBezTo>
                  <a:cubicBezTo>
                    <a:pt x="0" y="1041"/>
                    <a:pt x="73" y="1228"/>
                    <a:pt x="208" y="1364"/>
                  </a:cubicBezTo>
                  <a:cubicBezTo>
                    <a:pt x="344" y="1499"/>
                    <a:pt x="531" y="1572"/>
                    <a:pt x="761" y="1572"/>
                  </a:cubicBezTo>
                  <a:cubicBezTo>
                    <a:pt x="1000" y="1572"/>
                    <a:pt x="1198" y="1499"/>
                    <a:pt x="1333" y="1353"/>
                  </a:cubicBezTo>
                  <a:cubicBezTo>
                    <a:pt x="1479" y="1207"/>
                    <a:pt x="1552" y="1009"/>
                    <a:pt x="1552" y="770"/>
                  </a:cubicBezTo>
                  <a:cubicBezTo>
                    <a:pt x="1552" y="530"/>
                    <a:pt x="1479" y="344"/>
                    <a:pt x="1344" y="208"/>
                  </a:cubicBezTo>
                  <a:cubicBezTo>
                    <a:pt x="1219" y="63"/>
                    <a:pt x="1031" y="0"/>
                    <a:pt x="802" y="0"/>
                  </a:cubicBezTo>
                  <a:close/>
                  <a:moveTo>
                    <a:pt x="781" y="1280"/>
                  </a:moveTo>
                  <a:lnTo>
                    <a:pt x="781" y="1280"/>
                  </a:lnTo>
                  <a:cubicBezTo>
                    <a:pt x="656" y="1280"/>
                    <a:pt x="552" y="1239"/>
                    <a:pt x="479" y="1155"/>
                  </a:cubicBezTo>
                  <a:cubicBezTo>
                    <a:pt x="406" y="1072"/>
                    <a:pt x="365" y="947"/>
                    <a:pt x="365" y="791"/>
                  </a:cubicBezTo>
                  <a:cubicBezTo>
                    <a:pt x="365" y="634"/>
                    <a:pt x="406" y="509"/>
                    <a:pt x="479" y="417"/>
                  </a:cubicBezTo>
                  <a:cubicBezTo>
                    <a:pt x="552" y="333"/>
                    <a:pt x="646" y="292"/>
                    <a:pt x="781" y="292"/>
                  </a:cubicBezTo>
                  <a:cubicBezTo>
                    <a:pt x="906" y="292"/>
                    <a:pt x="1000" y="333"/>
                    <a:pt x="1073" y="417"/>
                  </a:cubicBezTo>
                  <a:cubicBezTo>
                    <a:pt x="1146" y="500"/>
                    <a:pt x="1177" y="624"/>
                    <a:pt x="1177" y="780"/>
                  </a:cubicBezTo>
                  <a:cubicBezTo>
                    <a:pt x="1177" y="947"/>
                    <a:pt x="1146" y="1072"/>
                    <a:pt x="1083" y="1155"/>
                  </a:cubicBezTo>
                  <a:cubicBezTo>
                    <a:pt x="1011" y="1239"/>
                    <a:pt x="917" y="1280"/>
                    <a:pt x="781" y="1280"/>
                  </a:cubicBezTo>
                  <a:close/>
                </a:path>
              </a:pathLst>
            </a:custGeom>
            <a:solidFill>
              <a:srgbClr val="77787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16" name="Freeform 10">
              <a:extLst>
                <a:ext uri="{FF2B5EF4-FFF2-40B4-BE49-F238E27FC236}">
                  <a16:creationId xmlns:a16="http://schemas.microsoft.com/office/drawing/2014/main" id="{235EC6E2-5592-483E-8C01-8D5FDE79EB34}"/>
                </a:ext>
              </a:extLst>
            </p:cNvPr>
            <p:cNvSpPr>
              <a:spLocks noChangeArrowheads="1"/>
            </p:cNvSpPr>
            <p:nvPr/>
          </p:nvSpPr>
          <p:spPr bwMode="auto">
            <a:xfrm>
              <a:off x="8562975" y="647700"/>
              <a:ext cx="668338" cy="825500"/>
            </a:xfrm>
            <a:custGeom>
              <a:avLst/>
              <a:gdLst>
                <a:gd name="T0" fmla="*/ 1855 w 1856"/>
                <a:gd name="T1" fmla="*/ 1042 h 2292"/>
                <a:gd name="T2" fmla="*/ 1855 w 1856"/>
                <a:gd name="T3" fmla="*/ 1042 h 2292"/>
                <a:gd name="T4" fmla="*/ 1855 w 1856"/>
                <a:gd name="T5" fmla="*/ 750 h 2292"/>
                <a:gd name="T6" fmla="*/ 1490 w 1856"/>
                <a:gd name="T7" fmla="*/ 750 h 2292"/>
                <a:gd name="T8" fmla="*/ 1490 w 1856"/>
                <a:gd name="T9" fmla="*/ 302 h 2292"/>
                <a:gd name="T10" fmla="*/ 1480 w 1856"/>
                <a:gd name="T11" fmla="*/ 313 h 2292"/>
                <a:gd name="T12" fmla="*/ 1146 w 1856"/>
                <a:gd name="T13" fmla="*/ 407 h 2292"/>
                <a:gd name="T14" fmla="*/ 1136 w 1856"/>
                <a:gd name="T15" fmla="*/ 417 h 2292"/>
                <a:gd name="T16" fmla="*/ 1136 w 1856"/>
                <a:gd name="T17" fmla="*/ 750 h 2292"/>
                <a:gd name="T18" fmla="*/ 605 w 1856"/>
                <a:gd name="T19" fmla="*/ 750 h 2292"/>
                <a:gd name="T20" fmla="*/ 605 w 1856"/>
                <a:gd name="T21" fmla="*/ 563 h 2292"/>
                <a:gd name="T22" fmla="*/ 667 w 1856"/>
                <a:gd name="T23" fmla="*/ 365 h 2292"/>
                <a:gd name="T24" fmla="*/ 834 w 1856"/>
                <a:gd name="T25" fmla="*/ 292 h 2292"/>
                <a:gd name="T26" fmla="*/ 990 w 1856"/>
                <a:gd name="T27" fmla="*/ 334 h 2292"/>
                <a:gd name="T28" fmla="*/ 1000 w 1856"/>
                <a:gd name="T29" fmla="*/ 334 h 2292"/>
                <a:gd name="T30" fmla="*/ 1000 w 1856"/>
                <a:gd name="T31" fmla="*/ 32 h 2292"/>
                <a:gd name="T32" fmla="*/ 990 w 1856"/>
                <a:gd name="T33" fmla="*/ 32 h 2292"/>
                <a:gd name="T34" fmla="*/ 792 w 1856"/>
                <a:gd name="T35" fmla="*/ 0 h 2292"/>
                <a:gd name="T36" fmla="*/ 511 w 1856"/>
                <a:gd name="T37" fmla="*/ 73 h 2292"/>
                <a:gd name="T38" fmla="*/ 313 w 1856"/>
                <a:gd name="T39" fmla="*/ 261 h 2292"/>
                <a:gd name="T40" fmla="*/ 250 w 1856"/>
                <a:gd name="T41" fmla="*/ 542 h 2292"/>
                <a:gd name="T42" fmla="*/ 250 w 1856"/>
                <a:gd name="T43" fmla="*/ 750 h 2292"/>
                <a:gd name="T44" fmla="*/ 0 w 1856"/>
                <a:gd name="T45" fmla="*/ 750 h 2292"/>
                <a:gd name="T46" fmla="*/ 0 w 1856"/>
                <a:gd name="T47" fmla="*/ 1042 h 2292"/>
                <a:gd name="T48" fmla="*/ 250 w 1856"/>
                <a:gd name="T49" fmla="*/ 1042 h 2292"/>
                <a:gd name="T50" fmla="*/ 250 w 1856"/>
                <a:gd name="T51" fmla="*/ 2260 h 2292"/>
                <a:gd name="T52" fmla="*/ 605 w 1856"/>
                <a:gd name="T53" fmla="*/ 2260 h 2292"/>
                <a:gd name="T54" fmla="*/ 605 w 1856"/>
                <a:gd name="T55" fmla="*/ 1042 h 2292"/>
                <a:gd name="T56" fmla="*/ 1136 w 1856"/>
                <a:gd name="T57" fmla="*/ 1042 h 2292"/>
                <a:gd name="T58" fmla="*/ 1136 w 1856"/>
                <a:gd name="T59" fmla="*/ 1812 h 2292"/>
                <a:gd name="T60" fmla="*/ 1584 w 1856"/>
                <a:gd name="T61" fmla="*/ 2291 h 2292"/>
                <a:gd name="T62" fmla="*/ 1740 w 1856"/>
                <a:gd name="T63" fmla="*/ 2281 h 2292"/>
                <a:gd name="T64" fmla="*/ 1844 w 1856"/>
                <a:gd name="T65" fmla="*/ 2239 h 2292"/>
                <a:gd name="T66" fmla="*/ 1855 w 1856"/>
                <a:gd name="T67" fmla="*/ 2239 h 2292"/>
                <a:gd name="T68" fmla="*/ 1855 w 1856"/>
                <a:gd name="T69" fmla="*/ 1947 h 2292"/>
                <a:gd name="T70" fmla="*/ 1834 w 1856"/>
                <a:gd name="T71" fmla="*/ 1958 h 2292"/>
                <a:gd name="T72" fmla="*/ 1761 w 1856"/>
                <a:gd name="T73" fmla="*/ 1989 h 2292"/>
                <a:gd name="T74" fmla="*/ 1698 w 1856"/>
                <a:gd name="T75" fmla="*/ 1999 h 2292"/>
                <a:gd name="T76" fmla="*/ 1542 w 1856"/>
                <a:gd name="T77" fmla="*/ 1947 h 2292"/>
                <a:gd name="T78" fmla="*/ 1490 w 1856"/>
                <a:gd name="T79" fmla="*/ 1749 h 2292"/>
                <a:gd name="T80" fmla="*/ 1490 w 1856"/>
                <a:gd name="T81" fmla="*/ 1042 h 2292"/>
                <a:gd name="T82" fmla="*/ 1855 w 1856"/>
                <a:gd name="T83" fmla="*/ 1042 h 2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856" h="2292">
                  <a:moveTo>
                    <a:pt x="1855" y="1042"/>
                  </a:moveTo>
                  <a:lnTo>
                    <a:pt x="1855" y="1042"/>
                  </a:lnTo>
                  <a:cubicBezTo>
                    <a:pt x="1855" y="750"/>
                    <a:pt x="1855" y="750"/>
                    <a:pt x="1855" y="750"/>
                  </a:cubicBezTo>
                  <a:cubicBezTo>
                    <a:pt x="1490" y="750"/>
                    <a:pt x="1490" y="750"/>
                    <a:pt x="1490" y="750"/>
                  </a:cubicBezTo>
                  <a:cubicBezTo>
                    <a:pt x="1490" y="302"/>
                    <a:pt x="1490" y="302"/>
                    <a:pt x="1490" y="302"/>
                  </a:cubicBezTo>
                  <a:cubicBezTo>
                    <a:pt x="1480" y="313"/>
                    <a:pt x="1480" y="313"/>
                    <a:pt x="1480" y="313"/>
                  </a:cubicBezTo>
                  <a:cubicBezTo>
                    <a:pt x="1146" y="407"/>
                    <a:pt x="1146" y="407"/>
                    <a:pt x="1146" y="407"/>
                  </a:cubicBezTo>
                  <a:cubicBezTo>
                    <a:pt x="1136" y="417"/>
                    <a:pt x="1136" y="417"/>
                    <a:pt x="1136" y="417"/>
                  </a:cubicBezTo>
                  <a:cubicBezTo>
                    <a:pt x="1136" y="750"/>
                    <a:pt x="1136" y="750"/>
                    <a:pt x="1136" y="750"/>
                  </a:cubicBezTo>
                  <a:cubicBezTo>
                    <a:pt x="605" y="750"/>
                    <a:pt x="605" y="750"/>
                    <a:pt x="605" y="750"/>
                  </a:cubicBezTo>
                  <a:cubicBezTo>
                    <a:pt x="605" y="563"/>
                    <a:pt x="605" y="563"/>
                    <a:pt x="605" y="563"/>
                  </a:cubicBezTo>
                  <a:cubicBezTo>
                    <a:pt x="605" y="479"/>
                    <a:pt x="625" y="407"/>
                    <a:pt x="667" y="365"/>
                  </a:cubicBezTo>
                  <a:cubicBezTo>
                    <a:pt x="709" y="323"/>
                    <a:pt x="761" y="292"/>
                    <a:pt x="834" y="292"/>
                  </a:cubicBezTo>
                  <a:cubicBezTo>
                    <a:pt x="875" y="292"/>
                    <a:pt x="938" y="302"/>
                    <a:pt x="990" y="334"/>
                  </a:cubicBezTo>
                  <a:cubicBezTo>
                    <a:pt x="1000" y="334"/>
                    <a:pt x="1000" y="334"/>
                    <a:pt x="1000" y="334"/>
                  </a:cubicBezTo>
                  <a:cubicBezTo>
                    <a:pt x="1000" y="32"/>
                    <a:pt x="1000" y="32"/>
                    <a:pt x="1000" y="32"/>
                  </a:cubicBezTo>
                  <a:cubicBezTo>
                    <a:pt x="990" y="32"/>
                    <a:pt x="990" y="32"/>
                    <a:pt x="990" y="32"/>
                  </a:cubicBezTo>
                  <a:cubicBezTo>
                    <a:pt x="948" y="11"/>
                    <a:pt x="875" y="0"/>
                    <a:pt x="792" y="0"/>
                  </a:cubicBezTo>
                  <a:cubicBezTo>
                    <a:pt x="688" y="0"/>
                    <a:pt x="594" y="32"/>
                    <a:pt x="511" y="73"/>
                  </a:cubicBezTo>
                  <a:cubicBezTo>
                    <a:pt x="428" y="115"/>
                    <a:pt x="365" y="177"/>
                    <a:pt x="313" y="261"/>
                  </a:cubicBezTo>
                  <a:cubicBezTo>
                    <a:pt x="271" y="344"/>
                    <a:pt x="250" y="438"/>
                    <a:pt x="250" y="542"/>
                  </a:cubicBezTo>
                  <a:cubicBezTo>
                    <a:pt x="250" y="750"/>
                    <a:pt x="250" y="750"/>
                    <a:pt x="250" y="750"/>
                  </a:cubicBezTo>
                  <a:cubicBezTo>
                    <a:pt x="0" y="750"/>
                    <a:pt x="0" y="750"/>
                    <a:pt x="0" y="750"/>
                  </a:cubicBezTo>
                  <a:cubicBezTo>
                    <a:pt x="0" y="1042"/>
                    <a:pt x="0" y="1042"/>
                    <a:pt x="0" y="1042"/>
                  </a:cubicBezTo>
                  <a:cubicBezTo>
                    <a:pt x="250" y="1042"/>
                    <a:pt x="250" y="1042"/>
                    <a:pt x="250" y="1042"/>
                  </a:cubicBezTo>
                  <a:cubicBezTo>
                    <a:pt x="250" y="2260"/>
                    <a:pt x="250" y="2260"/>
                    <a:pt x="250" y="2260"/>
                  </a:cubicBezTo>
                  <a:cubicBezTo>
                    <a:pt x="605" y="2260"/>
                    <a:pt x="605" y="2260"/>
                    <a:pt x="605" y="2260"/>
                  </a:cubicBezTo>
                  <a:cubicBezTo>
                    <a:pt x="605" y="1042"/>
                    <a:pt x="605" y="1042"/>
                    <a:pt x="605" y="1042"/>
                  </a:cubicBezTo>
                  <a:cubicBezTo>
                    <a:pt x="1136" y="1042"/>
                    <a:pt x="1136" y="1042"/>
                    <a:pt x="1136" y="1042"/>
                  </a:cubicBezTo>
                  <a:cubicBezTo>
                    <a:pt x="1136" y="1812"/>
                    <a:pt x="1136" y="1812"/>
                    <a:pt x="1136" y="1812"/>
                  </a:cubicBezTo>
                  <a:cubicBezTo>
                    <a:pt x="1136" y="2135"/>
                    <a:pt x="1292" y="2291"/>
                    <a:pt x="1584" y="2291"/>
                  </a:cubicBezTo>
                  <a:cubicBezTo>
                    <a:pt x="1636" y="2291"/>
                    <a:pt x="1688" y="2291"/>
                    <a:pt x="1740" y="2281"/>
                  </a:cubicBezTo>
                  <a:cubicBezTo>
                    <a:pt x="1792" y="2260"/>
                    <a:pt x="1823" y="2249"/>
                    <a:pt x="1844" y="2239"/>
                  </a:cubicBezTo>
                  <a:cubicBezTo>
                    <a:pt x="1855" y="2239"/>
                    <a:pt x="1855" y="2239"/>
                    <a:pt x="1855" y="2239"/>
                  </a:cubicBezTo>
                  <a:cubicBezTo>
                    <a:pt x="1855" y="1947"/>
                    <a:pt x="1855" y="1947"/>
                    <a:pt x="1855" y="1947"/>
                  </a:cubicBezTo>
                  <a:cubicBezTo>
                    <a:pt x="1834" y="1958"/>
                    <a:pt x="1834" y="1958"/>
                    <a:pt x="1834" y="1958"/>
                  </a:cubicBezTo>
                  <a:cubicBezTo>
                    <a:pt x="1813" y="1968"/>
                    <a:pt x="1792" y="1978"/>
                    <a:pt x="1761" y="1989"/>
                  </a:cubicBezTo>
                  <a:cubicBezTo>
                    <a:pt x="1740" y="1999"/>
                    <a:pt x="1709" y="1999"/>
                    <a:pt x="1698" y="1999"/>
                  </a:cubicBezTo>
                  <a:cubicBezTo>
                    <a:pt x="1625" y="1999"/>
                    <a:pt x="1573" y="1978"/>
                    <a:pt x="1542" y="1947"/>
                  </a:cubicBezTo>
                  <a:cubicBezTo>
                    <a:pt x="1511" y="1906"/>
                    <a:pt x="1490" y="1843"/>
                    <a:pt x="1490" y="1749"/>
                  </a:cubicBezTo>
                  <a:cubicBezTo>
                    <a:pt x="1490" y="1042"/>
                    <a:pt x="1490" y="1042"/>
                    <a:pt x="1490" y="1042"/>
                  </a:cubicBezTo>
                  <a:lnTo>
                    <a:pt x="1855" y="1042"/>
                  </a:lnTo>
                </a:path>
              </a:pathLst>
            </a:custGeom>
            <a:solidFill>
              <a:srgbClr val="77787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17" name="Freeform 11">
              <a:extLst>
                <a:ext uri="{FF2B5EF4-FFF2-40B4-BE49-F238E27FC236}">
                  <a16:creationId xmlns:a16="http://schemas.microsoft.com/office/drawing/2014/main" id="{58A12029-9B5C-4158-9789-3B83750FE915}"/>
                </a:ext>
              </a:extLst>
            </p:cNvPr>
            <p:cNvSpPr>
              <a:spLocks noChangeArrowheads="1"/>
            </p:cNvSpPr>
            <p:nvPr/>
          </p:nvSpPr>
          <p:spPr bwMode="auto">
            <a:xfrm>
              <a:off x="3321050" y="454025"/>
              <a:ext cx="600075" cy="600075"/>
            </a:xfrm>
            <a:custGeom>
              <a:avLst/>
              <a:gdLst>
                <a:gd name="T0" fmla="*/ 1667 w 1668"/>
                <a:gd name="T1" fmla="*/ 1666 h 1667"/>
                <a:gd name="T2" fmla="*/ 0 w 1668"/>
                <a:gd name="T3" fmla="*/ 1666 h 1667"/>
                <a:gd name="T4" fmla="*/ 0 w 1668"/>
                <a:gd name="T5" fmla="*/ 0 h 1667"/>
                <a:gd name="T6" fmla="*/ 1667 w 1668"/>
                <a:gd name="T7" fmla="*/ 0 h 1667"/>
                <a:gd name="T8" fmla="*/ 1667 w 1668"/>
                <a:gd name="T9" fmla="*/ 1666 h 1667"/>
              </a:gdLst>
              <a:ahLst/>
              <a:cxnLst>
                <a:cxn ang="0">
                  <a:pos x="T0" y="T1"/>
                </a:cxn>
                <a:cxn ang="0">
                  <a:pos x="T2" y="T3"/>
                </a:cxn>
                <a:cxn ang="0">
                  <a:pos x="T4" y="T5"/>
                </a:cxn>
                <a:cxn ang="0">
                  <a:pos x="T6" y="T7"/>
                </a:cxn>
                <a:cxn ang="0">
                  <a:pos x="T8" y="T9"/>
                </a:cxn>
              </a:cxnLst>
              <a:rect l="0" t="0" r="r" b="b"/>
              <a:pathLst>
                <a:path w="1668" h="1667">
                  <a:moveTo>
                    <a:pt x="1667" y="1666"/>
                  </a:moveTo>
                  <a:lnTo>
                    <a:pt x="0" y="1666"/>
                  </a:lnTo>
                  <a:lnTo>
                    <a:pt x="0" y="0"/>
                  </a:lnTo>
                  <a:lnTo>
                    <a:pt x="1667" y="0"/>
                  </a:lnTo>
                  <a:lnTo>
                    <a:pt x="1667" y="1666"/>
                  </a:lnTo>
                </a:path>
              </a:pathLst>
            </a:custGeom>
            <a:solidFill>
              <a:srgbClr val="F2652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18" name="Freeform 12">
              <a:extLst>
                <a:ext uri="{FF2B5EF4-FFF2-40B4-BE49-F238E27FC236}">
                  <a16:creationId xmlns:a16="http://schemas.microsoft.com/office/drawing/2014/main" id="{EFF9DD5D-8EAC-4AB9-8095-7098F9F83A79}"/>
                </a:ext>
              </a:extLst>
            </p:cNvPr>
            <p:cNvSpPr>
              <a:spLocks noChangeArrowheads="1"/>
            </p:cNvSpPr>
            <p:nvPr/>
          </p:nvSpPr>
          <p:spPr bwMode="auto">
            <a:xfrm>
              <a:off x="3986213" y="454025"/>
              <a:ext cx="596900" cy="600075"/>
            </a:xfrm>
            <a:custGeom>
              <a:avLst/>
              <a:gdLst>
                <a:gd name="T0" fmla="*/ 1656 w 1657"/>
                <a:gd name="T1" fmla="*/ 1666 h 1667"/>
                <a:gd name="T2" fmla="*/ 0 w 1657"/>
                <a:gd name="T3" fmla="*/ 1666 h 1667"/>
                <a:gd name="T4" fmla="*/ 0 w 1657"/>
                <a:gd name="T5" fmla="*/ 0 h 1667"/>
                <a:gd name="T6" fmla="*/ 1656 w 1657"/>
                <a:gd name="T7" fmla="*/ 0 h 1667"/>
                <a:gd name="T8" fmla="*/ 1656 w 1657"/>
                <a:gd name="T9" fmla="*/ 1666 h 1667"/>
              </a:gdLst>
              <a:ahLst/>
              <a:cxnLst>
                <a:cxn ang="0">
                  <a:pos x="T0" y="T1"/>
                </a:cxn>
                <a:cxn ang="0">
                  <a:pos x="T2" y="T3"/>
                </a:cxn>
                <a:cxn ang="0">
                  <a:pos x="T4" y="T5"/>
                </a:cxn>
                <a:cxn ang="0">
                  <a:pos x="T6" y="T7"/>
                </a:cxn>
                <a:cxn ang="0">
                  <a:pos x="T8" y="T9"/>
                </a:cxn>
              </a:cxnLst>
              <a:rect l="0" t="0" r="r" b="b"/>
              <a:pathLst>
                <a:path w="1657" h="1667">
                  <a:moveTo>
                    <a:pt x="1656" y="1666"/>
                  </a:moveTo>
                  <a:lnTo>
                    <a:pt x="0" y="1666"/>
                  </a:lnTo>
                  <a:lnTo>
                    <a:pt x="0" y="0"/>
                  </a:lnTo>
                  <a:lnTo>
                    <a:pt x="1656" y="0"/>
                  </a:lnTo>
                  <a:lnTo>
                    <a:pt x="1656" y="1666"/>
                  </a:lnTo>
                </a:path>
              </a:pathLst>
            </a:custGeom>
            <a:solidFill>
              <a:srgbClr val="8DC63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19" name="Freeform 13">
              <a:extLst>
                <a:ext uri="{FF2B5EF4-FFF2-40B4-BE49-F238E27FC236}">
                  <a16:creationId xmlns:a16="http://schemas.microsoft.com/office/drawing/2014/main" id="{9A357380-94C1-42B5-ADC7-47F42FE8437D}"/>
                </a:ext>
              </a:extLst>
            </p:cNvPr>
            <p:cNvSpPr>
              <a:spLocks noChangeArrowheads="1"/>
            </p:cNvSpPr>
            <p:nvPr/>
          </p:nvSpPr>
          <p:spPr bwMode="auto">
            <a:xfrm>
              <a:off x="3321050" y="1112838"/>
              <a:ext cx="600075" cy="600075"/>
            </a:xfrm>
            <a:custGeom>
              <a:avLst/>
              <a:gdLst>
                <a:gd name="T0" fmla="*/ 1667 w 1668"/>
                <a:gd name="T1" fmla="*/ 1667 h 1668"/>
                <a:gd name="T2" fmla="*/ 0 w 1668"/>
                <a:gd name="T3" fmla="*/ 1667 h 1668"/>
                <a:gd name="T4" fmla="*/ 0 w 1668"/>
                <a:gd name="T5" fmla="*/ 0 h 1668"/>
                <a:gd name="T6" fmla="*/ 1667 w 1668"/>
                <a:gd name="T7" fmla="*/ 0 h 1668"/>
                <a:gd name="T8" fmla="*/ 1667 w 1668"/>
                <a:gd name="T9" fmla="*/ 1667 h 1668"/>
              </a:gdLst>
              <a:ahLst/>
              <a:cxnLst>
                <a:cxn ang="0">
                  <a:pos x="T0" y="T1"/>
                </a:cxn>
                <a:cxn ang="0">
                  <a:pos x="T2" y="T3"/>
                </a:cxn>
                <a:cxn ang="0">
                  <a:pos x="T4" y="T5"/>
                </a:cxn>
                <a:cxn ang="0">
                  <a:pos x="T6" y="T7"/>
                </a:cxn>
                <a:cxn ang="0">
                  <a:pos x="T8" y="T9"/>
                </a:cxn>
              </a:cxnLst>
              <a:rect l="0" t="0" r="r" b="b"/>
              <a:pathLst>
                <a:path w="1668" h="1668">
                  <a:moveTo>
                    <a:pt x="1667" y="1667"/>
                  </a:moveTo>
                  <a:lnTo>
                    <a:pt x="0" y="1667"/>
                  </a:lnTo>
                  <a:lnTo>
                    <a:pt x="0" y="0"/>
                  </a:lnTo>
                  <a:lnTo>
                    <a:pt x="1667" y="0"/>
                  </a:lnTo>
                  <a:lnTo>
                    <a:pt x="1667" y="1667"/>
                  </a:lnTo>
                </a:path>
              </a:pathLst>
            </a:custGeom>
            <a:solidFill>
              <a:srgbClr val="00AEE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20" name="Freeform 14">
              <a:extLst>
                <a:ext uri="{FF2B5EF4-FFF2-40B4-BE49-F238E27FC236}">
                  <a16:creationId xmlns:a16="http://schemas.microsoft.com/office/drawing/2014/main" id="{3AD92E4F-12C3-4A41-8676-97DAE609640A}"/>
                </a:ext>
              </a:extLst>
            </p:cNvPr>
            <p:cNvSpPr>
              <a:spLocks noChangeArrowheads="1"/>
            </p:cNvSpPr>
            <p:nvPr/>
          </p:nvSpPr>
          <p:spPr bwMode="auto">
            <a:xfrm>
              <a:off x="3986213" y="1112838"/>
              <a:ext cx="596900" cy="600075"/>
            </a:xfrm>
            <a:custGeom>
              <a:avLst/>
              <a:gdLst>
                <a:gd name="T0" fmla="*/ 1656 w 1657"/>
                <a:gd name="T1" fmla="*/ 1667 h 1668"/>
                <a:gd name="T2" fmla="*/ 0 w 1657"/>
                <a:gd name="T3" fmla="*/ 1667 h 1668"/>
                <a:gd name="T4" fmla="*/ 0 w 1657"/>
                <a:gd name="T5" fmla="*/ 0 h 1668"/>
                <a:gd name="T6" fmla="*/ 1656 w 1657"/>
                <a:gd name="T7" fmla="*/ 0 h 1668"/>
                <a:gd name="T8" fmla="*/ 1656 w 1657"/>
                <a:gd name="T9" fmla="*/ 1667 h 1668"/>
              </a:gdLst>
              <a:ahLst/>
              <a:cxnLst>
                <a:cxn ang="0">
                  <a:pos x="T0" y="T1"/>
                </a:cxn>
                <a:cxn ang="0">
                  <a:pos x="T2" y="T3"/>
                </a:cxn>
                <a:cxn ang="0">
                  <a:pos x="T4" y="T5"/>
                </a:cxn>
                <a:cxn ang="0">
                  <a:pos x="T6" y="T7"/>
                </a:cxn>
                <a:cxn ang="0">
                  <a:pos x="T8" y="T9"/>
                </a:cxn>
              </a:cxnLst>
              <a:rect l="0" t="0" r="r" b="b"/>
              <a:pathLst>
                <a:path w="1657" h="1668">
                  <a:moveTo>
                    <a:pt x="1656" y="1667"/>
                  </a:moveTo>
                  <a:lnTo>
                    <a:pt x="0" y="1667"/>
                  </a:lnTo>
                  <a:lnTo>
                    <a:pt x="0" y="0"/>
                  </a:lnTo>
                  <a:lnTo>
                    <a:pt x="1656" y="0"/>
                  </a:lnTo>
                  <a:lnTo>
                    <a:pt x="1656" y="1667"/>
                  </a:lnTo>
                </a:path>
              </a:pathLst>
            </a:custGeom>
            <a:solidFill>
              <a:srgbClr val="FFC20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grpSp>
    </p:spTree>
    <p:extLst>
      <p:ext uri="{BB962C8B-B14F-4D97-AF65-F5344CB8AC3E}">
        <p14:creationId xmlns:p14="http://schemas.microsoft.com/office/powerpoint/2010/main" val="13258618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le Slide 6">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800" strike="noStrike" spc="-49" baseline="0">
                <a:gradFill>
                  <a:gsLst>
                    <a:gs pos="0">
                      <a:schemeClr val="bg1"/>
                    </a:gs>
                    <a:gs pos="100000">
                      <a:schemeClr val="bg1"/>
                    </a:gs>
                  </a:gsLst>
                  <a:lin ang="5400000" scaled="1"/>
                </a:gra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38664"/>
          </a:xfrm>
          <a:prstGeom prst="rect">
            <a:avLst/>
          </a:prstGeom>
        </p:spPr>
        <p:txBody>
          <a:bodyPr/>
          <a:lstStyle>
            <a:lvl1pPr>
              <a:defRPr sz="1800">
                <a:gradFill>
                  <a:gsLst>
                    <a:gs pos="0">
                      <a:schemeClr val="bg1"/>
                    </a:gs>
                    <a:gs pos="100000">
                      <a:schemeClr val="bg1"/>
                    </a:gs>
                  </a:gsLst>
                  <a:lin ang="5400000" scaled="1"/>
                </a:gra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pic>
        <p:nvPicPr>
          <p:cNvPr id="7" name="Picture 6">
            <a:extLst>
              <a:ext uri="{FF2B5EF4-FFF2-40B4-BE49-F238E27FC236}">
                <a16:creationId xmlns:a16="http://schemas.microsoft.com/office/drawing/2014/main" id="{F06666B8-50C7-4992-A344-31FE42F94A1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pic>
        <p:nvPicPr>
          <p:cNvPr id="9" name="Picture 8">
            <a:extLst>
              <a:ext uri="{FF2B5EF4-FFF2-40B4-BE49-F238E27FC236}">
                <a16:creationId xmlns:a16="http://schemas.microsoft.com/office/drawing/2014/main" id="{8CCD8A32-672C-450E-BF26-7AF0C2F8835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57617" y="0"/>
            <a:ext cx="5973790" cy="6858000"/>
          </a:xfrm>
          <a:prstGeom prst="rect">
            <a:avLst/>
          </a:prstGeom>
        </p:spPr>
      </p:pic>
    </p:spTree>
    <p:extLst>
      <p:ext uri="{BB962C8B-B14F-4D97-AF65-F5344CB8AC3E}">
        <p14:creationId xmlns:p14="http://schemas.microsoft.com/office/powerpoint/2010/main" val="2046741840"/>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and Content (2 Col)">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52DDD6CB-BF48-F740-8165-37C1A075C69B}"/>
              </a:ext>
            </a:extLst>
          </p:cNvPr>
          <p:cNvSpPr>
            <a:spLocks noGrp="1"/>
          </p:cNvSpPr>
          <p:nvPr>
            <p:ph type="title"/>
          </p:nvPr>
        </p:nvSpPr>
        <p:spPr>
          <a:xfrm>
            <a:off x="588263" y="457199"/>
            <a:ext cx="7508990" cy="553998"/>
          </a:xfrm>
          <a:prstGeom prst="rect">
            <a:avLst/>
          </a:prstGeom>
        </p:spPr>
        <p:txBody>
          <a:bodyPr/>
          <a:lstStyle>
            <a:lvl1pPr>
              <a:defRPr>
                <a:solidFill>
                  <a:schemeClr val="tx1"/>
                </a:solidFill>
              </a:defRPr>
            </a:lvl1pPr>
          </a:lstStyle>
          <a:p>
            <a:r>
              <a:rPr lang="en-US" dirty="0"/>
              <a:t>Click to edit Master title style</a:t>
            </a:r>
          </a:p>
        </p:txBody>
      </p:sp>
      <p:sp>
        <p:nvSpPr>
          <p:cNvPr id="7" name="Content Placeholder 1">
            <a:extLst>
              <a:ext uri="{FF2B5EF4-FFF2-40B4-BE49-F238E27FC236}">
                <a16:creationId xmlns:a16="http://schemas.microsoft.com/office/drawing/2014/main" id="{529CD3D1-1CFC-4540-BAC6-B737D02320E4}"/>
              </a:ext>
            </a:extLst>
          </p:cNvPr>
          <p:cNvSpPr>
            <a:spLocks noGrp="1"/>
          </p:cNvSpPr>
          <p:nvPr>
            <p:ph sz="quarter" idx="11"/>
          </p:nvPr>
        </p:nvSpPr>
        <p:spPr>
          <a:xfrm>
            <a:off x="586390" y="1195469"/>
            <a:ext cx="5415759" cy="1612749"/>
          </a:xfrm>
          <a:prstGeom prst="rect">
            <a:avLst/>
          </a:prstGeom>
        </p:spPr>
        <p:txBody>
          <a:bodyPr/>
          <a:lstStyle>
            <a:lvl1pPr marL="0" indent="0">
              <a:buNone/>
              <a:defRPr>
                <a:solidFill>
                  <a:schemeClr val="tx1"/>
                </a:solidFill>
              </a:defRPr>
            </a:lvl1pPr>
            <a:lvl2pPr marL="228600" indent="0">
              <a:buNone/>
              <a:defRPr>
                <a:solidFill>
                  <a:schemeClr val="tx1"/>
                </a:solidFill>
              </a:defRPr>
            </a:lvl2pPr>
            <a:lvl3pPr marL="457200" indent="0">
              <a:buNone/>
              <a:defRPr>
                <a:solidFill>
                  <a:schemeClr val="tx1"/>
                </a:solidFill>
              </a:defRPr>
            </a:lvl3pPr>
            <a:lvl4pPr marL="661988" indent="0">
              <a:buNone/>
              <a:defRPr>
                <a:solidFill>
                  <a:schemeClr val="tx1"/>
                </a:solidFill>
              </a:defRPr>
            </a:lvl4pPr>
            <a:lvl5pPr marL="855663" indent="0">
              <a:buNone/>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2">
            <a:extLst>
              <a:ext uri="{FF2B5EF4-FFF2-40B4-BE49-F238E27FC236}">
                <a16:creationId xmlns:a16="http://schemas.microsoft.com/office/drawing/2014/main" id="{D36C8216-CF44-794B-A25D-DC252D549B99}"/>
              </a:ext>
            </a:extLst>
          </p:cNvPr>
          <p:cNvSpPr>
            <a:spLocks noGrp="1"/>
          </p:cNvSpPr>
          <p:nvPr>
            <p:ph sz="quarter" idx="12"/>
          </p:nvPr>
        </p:nvSpPr>
        <p:spPr>
          <a:xfrm>
            <a:off x="6189853" y="1195469"/>
            <a:ext cx="5413248" cy="1612749"/>
          </a:xfrm>
          <a:prstGeom prst="rect">
            <a:avLst/>
          </a:prstGeom>
        </p:spPr>
        <p:txBody>
          <a:bodyPr/>
          <a:lstStyle>
            <a:lvl1pPr marL="0" indent="0">
              <a:buNone/>
              <a:defRPr>
                <a:solidFill>
                  <a:schemeClr val="tx1"/>
                </a:solidFill>
              </a:defRPr>
            </a:lvl1pPr>
            <a:lvl2pPr marL="228600" indent="0">
              <a:buNone/>
              <a:defRPr>
                <a:solidFill>
                  <a:schemeClr val="tx1"/>
                </a:solidFill>
              </a:defRPr>
            </a:lvl2pPr>
            <a:lvl3pPr marL="457200" indent="0">
              <a:buNone/>
              <a:defRPr>
                <a:solidFill>
                  <a:schemeClr val="tx1"/>
                </a:solidFill>
              </a:defRPr>
            </a:lvl3pPr>
            <a:lvl4pPr marL="661988" indent="0">
              <a:buNone/>
              <a:defRPr>
                <a:solidFill>
                  <a:schemeClr val="tx1"/>
                </a:solidFill>
              </a:defRPr>
            </a:lvl4pPr>
            <a:lvl5pPr marL="855663" indent="0">
              <a:buNone/>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11" name="Group 10">
            <a:extLst>
              <a:ext uri="{FF2B5EF4-FFF2-40B4-BE49-F238E27FC236}">
                <a16:creationId xmlns:a16="http://schemas.microsoft.com/office/drawing/2014/main" id="{C5F1CEAE-98CB-4CF8-8542-39BDF5CCD21C}"/>
              </a:ext>
            </a:extLst>
          </p:cNvPr>
          <p:cNvGrpSpPr/>
          <p:nvPr userDrawn="1"/>
        </p:nvGrpSpPr>
        <p:grpSpPr>
          <a:xfrm>
            <a:off x="10902240" y="6500721"/>
            <a:ext cx="1099131" cy="234115"/>
            <a:chOff x="3321050" y="454025"/>
            <a:chExt cx="5910263" cy="1258888"/>
          </a:xfrm>
        </p:grpSpPr>
        <p:sp>
          <p:nvSpPr>
            <p:cNvPr id="12" name="Freeform 3">
              <a:extLst>
                <a:ext uri="{FF2B5EF4-FFF2-40B4-BE49-F238E27FC236}">
                  <a16:creationId xmlns:a16="http://schemas.microsoft.com/office/drawing/2014/main" id="{F6C08225-64E5-434A-941F-AB3E715B2569}"/>
                </a:ext>
              </a:extLst>
            </p:cNvPr>
            <p:cNvSpPr>
              <a:spLocks noChangeArrowheads="1"/>
            </p:cNvSpPr>
            <p:nvPr/>
          </p:nvSpPr>
          <p:spPr bwMode="auto">
            <a:xfrm>
              <a:off x="4960938" y="704850"/>
              <a:ext cx="817562" cy="757238"/>
            </a:xfrm>
            <a:custGeom>
              <a:avLst/>
              <a:gdLst>
                <a:gd name="T0" fmla="*/ 1917 w 2272"/>
                <a:gd name="T1" fmla="*/ 489 h 2104"/>
                <a:gd name="T2" fmla="*/ 1917 w 2272"/>
                <a:gd name="T3" fmla="*/ 2103 h 2104"/>
                <a:gd name="T4" fmla="*/ 2271 w 2272"/>
                <a:gd name="T5" fmla="*/ 2103 h 2104"/>
                <a:gd name="T6" fmla="*/ 2271 w 2272"/>
                <a:gd name="T7" fmla="*/ 0 h 2104"/>
                <a:gd name="T8" fmla="*/ 2271 w 2272"/>
                <a:gd name="T9" fmla="*/ 0 h 2104"/>
                <a:gd name="T10" fmla="*/ 1771 w 2272"/>
                <a:gd name="T11" fmla="*/ 0 h 2104"/>
                <a:gd name="T12" fmla="*/ 1135 w 2272"/>
                <a:gd name="T13" fmla="*/ 1561 h 2104"/>
                <a:gd name="T14" fmla="*/ 521 w 2272"/>
                <a:gd name="T15" fmla="*/ 0 h 2104"/>
                <a:gd name="T16" fmla="*/ 0 w 2272"/>
                <a:gd name="T17" fmla="*/ 0 h 2104"/>
                <a:gd name="T18" fmla="*/ 0 w 2272"/>
                <a:gd name="T19" fmla="*/ 2103 h 2104"/>
                <a:gd name="T20" fmla="*/ 344 w 2272"/>
                <a:gd name="T21" fmla="*/ 2103 h 2104"/>
                <a:gd name="T22" fmla="*/ 344 w 2272"/>
                <a:gd name="T23" fmla="*/ 489 h 2104"/>
                <a:gd name="T24" fmla="*/ 354 w 2272"/>
                <a:gd name="T25" fmla="*/ 489 h 2104"/>
                <a:gd name="T26" fmla="*/ 1000 w 2272"/>
                <a:gd name="T27" fmla="*/ 2103 h 2104"/>
                <a:gd name="T28" fmla="*/ 1260 w 2272"/>
                <a:gd name="T29" fmla="*/ 2103 h 2104"/>
                <a:gd name="T30" fmla="*/ 1906 w 2272"/>
                <a:gd name="T31" fmla="*/ 489 h 2104"/>
                <a:gd name="T32" fmla="*/ 1917 w 2272"/>
                <a:gd name="T33" fmla="*/ 489 h 2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72" h="2104">
                  <a:moveTo>
                    <a:pt x="1917" y="489"/>
                  </a:moveTo>
                  <a:lnTo>
                    <a:pt x="1917" y="2103"/>
                  </a:lnTo>
                  <a:lnTo>
                    <a:pt x="2271" y="2103"/>
                  </a:lnTo>
                  <a:lnTo>
                    <a:pt x="2271" y="0"/>
                  </a:lnTo>
                  <a:lnTo>
                    <a:pt x="2271" y="0"/>
                  </a:lnTo>
                  <a:lnTo>
                    <a:pt x="1771" y="0"/>
                  </a:lnTo>
                  <a:lnTo>
                    <a:pt x="1135" y="1561"/>
                  </a:lnTo>
                  <a:lnTo>
                    <a:pt x="521" y="0"/>
                  </a:lnTo>
                  <a:lnTo>
                    <a:pt x="0" y="0"/>
                  </a:lnTo>
                  <a:lnTo>
                    <a:pt x="0" y="2103"/>
                  </a:lnTo>
                  <a:lnTo>
                    <a:pt x="344" y="2103"/>
                  </a:lnTo>
                  <a:lnTo>
                    <a:pt x="344" y="489"/>
                  </a:lnTo>
                  <a:lnTo>
                    <a:pt x="354" y="489"/>
                  </a:lnTo>
                  <a:lnTo>
                    <a:pt x="1000" y="2103"/>
                  </a:lnTo>
                  <a:lnTo>
                    <a:pt x="1260" y="2103"/>
                  </a:lnTo>
                  <a:lnTo>
                    <a:pt x="1906" y="489"/>
                  </a:lnTo>
                  <a:lnTo>
                    <a:pt x="1917" y="489"/>
                  </a:lnTo>
                </a:path>
              </a:pathLst>
            </a:custGeom>
            <a:solidFill>
              <a:srgbClr val="77787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chemeClr val="tx1"/>
                </a:solidFill>
                <a:effectLst/>
                <a:uLnTx/>
                <a:uFillTx/>
                <a:latin typeface="Segoe UI"/>
                <a:ea typeface="+mn-ea"/>
                <a:cs typeface="+mn-cs"/>
              </a:endParaRPr>
            </a:p>
          </p:txBody>
        </p:sp>
        <p:sp>
          <p:nvSpPr>
            <p:cNvPr id="13" name="Freeform 4">
              <a:extLst>
                <a:ext uri="{FF2B5EF4-FFF2-40B4-BE49-F238E27FC236}">
                  <a16:creationId xmlns:a16="http://schemas.microsoft.com/office/drawing/2014/main" id="{FA520BA4-E005-4D9A-94F6-6E588F9F6925}"/>
                </a:ext>
              </a:extLst>
            </p:cNvPr>
            <p:cNvSpPr>
              <a:spLocks noChangeArrowheads="1"/>
            </p:cNvSpPr>
            <p:nvPr/>
          </p:nvSpPr>
          <p:spPr bwMode="auto">
            <a:xfrm>
              <a:off x="5889625" y="688975"/>
              <a:ext cx="153988" cy="773113"/>
            </a:xfrm>
            <a:custGeom>
              <a:avLst/>
              <a:gdLst>
                <a:gd name="T0" fmla="*/ 209 w 428"/>
                <a:gd name="T1" fmla="*/ 0 h 2146"/>
                <a:gd name="T2" fmla="*/ 209 w 428"/>
                <a:gd name="T3" fmla="*/ 0 h 2146"/>
                <a:gd name="T4" fmla="*/ 63 w 428"/>
                <a:gd name="T5" fmla="*/ 52 h 2146"/>
                <a:gd name="T6" fmla="*/ 0 w 428"/>
                <a:gd name="T7" fmla="*/ 208 h 2146"/>
                <a:gd name="T8" fmla="*/ 63 w 428"/>
                <a:gd name="T9" fmla="*/ 344 h 2146"/>
                <a:gd name="T10" fmla="*/ 209 w 428"/>
                <a:gd name="T11" fmla="*/ 406 h 2146"/>
                <a:gd name="T12" fmla="*/ 365 w 428"/>
                <a:gd name="T13" fmla="*/ 344 h 2146"/>
                <a:gd name="T14" fmla="*/ 427 w 428"/>
                <a:gd name="T15" fmla="*/ 208 h 2146"/>
                <a:gd name="T16" fmla="*/ 365 w 428"/>
                <a:gd name="T17" fmla="*/ 62 h 2146"/>
                <a:gd name="T18" fmla="*/ 209 w 428"/>
                <a:gd name="T19" fmla="*/ 0 h 2146"/>
                <a:gd name="T20" fmla="*/ 386 w 428"/>
                <a:gd name="T21" fmla="*/ 635 h 2146"/>
                <a:gd name="T22" fmla="*/ 386 w 428"/>
                <a:gd name="T23" fmla="*/ 635 h 2146"/>
                <a:gd name="T24" fmla="*/ 32 w 428"/>
                <a:gd name="T25" fmla="*/ 635 h 2146"/>
                <a:gd name="T26" fmla="*/ 32 w 428"/>
                <a:gd name="T27" fmla="*/ 2145 h 2146"/>
                <a:gd name="T28" fmla="*/ 386 w 428"/>
                <a:gd name="T29" fmla="*/ 2145 h 2146"/>
                <a:gd name="T30" fmla="*/ 386 w 428"/>
                <a:gd name="T31" fmla="*/ 635 h 2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28" h="2146">
                  <a:moveTo>
                    <a:pt x="209" y="0"/>
                  </a:moveTo>
                  <a:lnTo>
                    <a:pt x="209" y="0"/>
                  </a:lnTo>
                  <a:cubicBezTo>
                    <a:pt x="157" y="0"/>
                    <a:pt x="104" y="21"/>
                    <a:pt x="63" y="52"/>
                  </a:cubicBezTo>
                  <a:cubicBezTo>
                    <a:pt x="21" y="94"/>
                    <a:pt x="0" y="146"/>
                    <a:pt x="0" y="208"/>
                  </a:cubicBezTo>
                  <a:cubicBezTo>
                    <a:pt x="0" y="260"/>
                    <a:pt x="21" y="312"/>
                    <a:pt x="63" y="344"/>
                  </a:cubicBezTo>
                  <a:cubicBezTo>
                    <a:pt x="104" y="385"/>
                    <a:pt x="157" y="406"/>
                    <a:pt x="209" y="406"/>
                  </a:cubicBezTo>
                  <a:cubicBezTo>
                    <a:pt x="271" y="406"/>
                    <a:pt x="323" y="385"/>
                    <a:pt x="365" y="344"/>
                  </a:cubicBezTo>
                  <a:cubicBezTo>
                    <a:pt x="407" y="312"/>
                    <a:pt x="427" y="260"/>
                    <a:pt x="427" y="208"/>
                  </a:cubicBezTo>
                  <a:cubicBezTo>
                    <a:pt x="427" y="146"/>
                    <a:pt x="407" y="94"/>
                    <a:pt x="365" y="62"/>
                  </a:cubicBezTo>
                  <a:cubicBezTo>
                    <a:pt x="323" y="21"/>
                    <a:pt x="271" y="0"/>
                    <a:pt x="209" y="0"/>
                  </a:cubicBezTo>
                  <a:close/>
                  <a:moveTo>
                    <a:pt x="386" y="635"/>
                  </a:moveTo>
                  <a:lnTo>
                    <a:pt x="386" y="635"/>
                  </a:lnTo>
                  <a:cubicBezTo>
                    <a:pt x="32" y="635"/>
                    <a:pt x="32" y="635"/>
                    <a:pt x="32" y="635"/>
                  </a:cubicBezTo>
                  <a:cubicBezTo>
                    <a:pt x="32" y="2145"/>
                    <a:pt x="32" y="2145"/>
                    <a:pt x="32" y="2145"/>
                  </a:cubicBezTo>
                  <a:cubicBezTo>
                    <a:pt x="386" y="2145"/>
                    <a:pt x="386" y="2145"/>
                    <a:pt x="386" y="2145"/>
                  </a:cubicBezTo>
                  <a:cubicBezTo>
                    <a:pt x="386" y="635"/>
                    <a:pt x="386" y="635"/>
                    <a:pt x="386" y="635"/>
                  </a:cubicBezTo>
                  <a:close/>
                </a:path>
              </a:pathLst>
            </a:custGeom>
            <a:solidFill>
              <a:srgbClr val="77787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chemeClr val="tx1"/>
                </a:solidFill>
                <a:effectLst/>
                <a:uLnTx/>
                <a:uFillTx/>
                <a:latin typeface="Segoe UI"/>
                <a:ea typeface="+mn-ea"/>
                <a:cs typeface="+mn-cs"/>
              </a:endParaRPr>
            </a:p>
          </p:txBody>
        </p:sp>
        <p:sp>
          <p:nvSpPr>
            <p:cNvPr id="14" name="Freeform 5">
              <a:extLst>
                <a:ext uri="{FF2B5EF4-FFF2-40B4-BE49-F238E27FC236}">
                  <a16:creationId xmlns:a16="http://schemas.microsoft.com/office/drawing/2014/main" id="{664A2D05-DA24-4F69-BB9D-70157B8B64E5}"/>
                </a:ext>
              </a:extLst>
            </p:cNvPr>
            <p:cNvSpPr>
              <a:spLocks noChangeArrowheads="1"/>
            </p:cNvSpPr>
            <p:nvPr/>
          </p:nvSpPr>
          <p:spPr bwMode="auto">
            <a:xfrm>
              <a:off x="6119813" y="906463"/>
              <a:ext cx="423862" cy="566737"/>
            </a:xfrm>
            <a:custGeom>
              <a:avLst/>
              <a:gdLst>
                <a:gd name="T0" fmla="*/ 801 w 1177"/>
                <a:gd name="T1" fmla="*/ 0 h 1573"/>
                <a:gd name="T2" fmla="*/ 801 w 1177"/>
                <a:gd name="T3" fmla="*/ 0 h 1573"/>
                <a:gd name="T4" fmla="*/ 375 w 1177"/>
                <a:gd name="T5" fmla="*/ 104 h 1573"/>
                <a:gd name="T6" fmla="*/ 94 w 1177"/>
                <a:gd name="T7" fmla="*/ 396 h 1573"/>
                <a:gd name="T8" fmla="*/ 0 w 1177"/>
                <a:gd name="T9" fmla="*/ 822 h 1573"/>
                <a:gd name="T10" fmla="*/ 94 w 1177"/>
                <a:gd name="T11" fmla="*/ 1207 h 1573"/>
                <a:gd name="T12" fmla="*/ 354 w 1177"/>
                <a:gd name="T13" fmla="*/ 1478 h 1573"/>
                <a:gd name="T14" fmla="*/ 738 w 1177"/>
                <a:gd name="T15" fmla="*/ 1572 h 1573"/>
                <a:gd name="T16" fmla="*/ 1165 w 1177"/>
                <a:gd name="T17" fmla="*/ 1478 h 1573"/>
                <a:gd name="T18" fmla="*/ 1176 w 1177"/>
                <a:gd name="T19" fmla="*/ 1468 h 1573"/>
                <a:gd name="T20" fmla="*/ 1176 w 1177"/>
                <a:gd name="T21" fmla="*/ 1145 h 1573"/>
                <a:gd name="T22" fmla="*/ 1155 w 1177"/>
                <a:gd name="T23" fmla="*/ 1155 h 1573"/>
                <a:gd name="T24" fmla="*/ 988 w 1177"/>
                <a:gd name="T25" fmla="*/ 1249 h 1573"/>
                <a:gd name="T26" fmla="*/ 811 w 1177"/>
                <a:gd name="T27" fmla="*/ 1280 h 1573"/>
                <a:gd name="T28" fmla="*/ 488 w 1177"/>
                <a:gd name="T29" fmla="*/ 1155 h 1573"/>
                <a:gd name="T30" fmla="*/ 364 w 1177"/>
                <a:gd name="T31" fmla="*/ 791 h 1573"/>
                <a:gd name="T32" fmla="*/ 488 w 1177"/>
                <a:gd name="T33" fmla="*/ 427 h 1573"/>
                <a:gd name="T34" fmla="*/ 822 w 1177"/>
                <a:gd name="T35" fmla="*/ 292 h 1573"/>
                <a:gd name="T36" fmla="*/ 1155 w 1177"/>
                <a:gd name="T37" fmla="*/ 406 h 1573"/>
                <a:gd name="T38" fmla="*/ 1176 w 1177"/>
                <a:gd name="T39" fmla="*/ 417 h 1573"/>
                <a:gd name="T40" fmla="*/ 1176 w 1177"/>
                <a:gd name="T41" fmla="*/ 73 h 1573"/>
                <a:gd name="T42" fmla="*/ 1165 w 1177"/>
                <a:gd name="T43" fmla="*/ 73 h 1573"/>
                <a:gd name="T44" fmla="*/ 999 w 1177"/>
                <a:gd name="T45" fmla="*/ 21 h 1573"/>
                <a:gd name="T46" fmla="*/ 801 w 1177"/>
                <a:gd name="T47" fmla="*/ 0 h 1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7" h="1573">
                  <a:moveTo>
                    <a:pt x="801" y="0"/>
                  </a:moveTo>
                  <a:lnTo>
                    <a:pt x="801" y="0"/>
                  </a:lnTo>
                  <a:cubicBezTo>
                    <a:pt x="645" y="0"/>
                    <a:pt x="499" y="31"/>
                    <a:pt x="375" y="104"/>
                  </a:cubicBezTo>
                  <a:cubicBezTo>
                    <a:pt x="250" y="167"/>
                    <a:pt x="156" y="271"/>
                    <a:pt x="94" y="396"/>
                  </a:cubicBezTo>
                  <a:cubicBezTo>
                    <a:pt x="31" y="520"/>
                    <a:pt x="0" y="666"/>
                    <a:pt x="0" y="822"/>
                  </a:cubicBezTo>
                  <a:cubicBezTo>
                    <a:pt x="0" y="968"/>
                    <a:pt x="31" y="1093"/>
                    <a:pt x="94" y="1207"/>
                  </a:cubicBezTo>
                  <a:cubicBezTo>
                    <a:pt x="156" y="1322"/>
                    <a:pt x="239" y="1416"/>
                    <a:pt x="354" y="1478"/>
                  </a:cubicBezTo>
                  <a:cubicBezTo>
                    <a:pt x="467" y="1541"/>
                    <a:pt x="593" y="1572"/>
                    <a:pt x="738" y="1572"/>
                  </a:cubicBezTo>
                  <a:cubicBezTo>
                    <a:pt x="905" y="1572"/>
                    <a:pt x="1051" y="1541"/>
                    <a:pt x="1165" y="1478"/>
                  </a:cubicBezTo>
                  <a:cubicBezTo>
                    <a:pt x="1176" y="1468"/>
                    <a:pt x="1176" y="1468"/>
                    <a:pt x="1176" y="1468"/>
                  </a:cubicBezTo>
                  <a:cubicBezTo>
                    <a:pt x="1176" y="1145"/>
                    <a:pt x="1176" y="1145"/>
                    <a:pt x="1176" y="1145"/>
                  </a:cubicBezTo>
                  <a:cubicBezTo>
                    <a:pt x="1155" y="1155"/>
                    <a:pt x="1155" y="1155"/>
                    <a:pt x="1155" y="1155"/>
                  </a:cubicBezTo>
                  <a:cubicBezTo>
                    <a:pt x="1103" y="1197"/>
                    <a:pt x="1051" y="1228"/>
                    <a:pt x="988" y="1249"/>
                  </a:cubicBezTo>
                  <a:cubicBezTo>
                    <a:pt x="926" y="1270"/>
                    <a:pt x="863" y="1280"/>
                    <a:pt x="811" y="1280"/>
                  </a:cubicBezTo>
                  <a:cubicBezTo>
                    <a:pt x="676" y="1280"/>
                    <a:pt x="561" y="1239"/>
                    <a:pt x="488" y="1155"/>
                  </a:cubicBezTo>
                  <a:cubicBezTo>
                    <a:pt x="406" y="1062"/>
                    <a:pt x="364" y="947"/>
                    <a:pt x="364" y="791"/>
                  </a:cubicBezTo>
                  <a:cubicBezTo>
                    <a:pt x="364" y="645"/>
                    <a:pt x="406" y="520"/>
                    <a:pt x="488" y="427"/>
                  </a:cubicBezTo>
                  <a:cubicBezTo>
                    <a:pt x="572" y="333"/>
                    <a:pt x="686" y="292"/>
                    <a:pt x="822" y="292"/>
                  </a:cubicBezTo>
                  <a:cubicBezTo>
                    <a:pt x="936" y="292"/>
                    <a:pt x="1051" y="333"/>
                    <a:pt x="1155" y="406"/>
                  </a:cubicBezTo>
                  <a:cubicBezTo>
                    <a:pt x="1176" y="417"/>
                    <a:pt x="1176" y="417"/>
                    <a:pt x="1176" y="417"/>
                  </a:cubicBezTo>
                  <a:cubicBezTo>
                    <a:pt x="1176" y="73"/>
                    <a:pt x="1176" y="73"/>
                    <a:pt x="1176" y="73"/>
                  </a:cubicBezTo>
                  <a:cubicBezTo>
                    <a:pt x="1165" y="73"/>
                    <a:pt x="1165" y="73"/>
                    <a:pt x="1165" y="73"/>
                  </a:cubicBezTo>
                  <a:cubicBezTo>
                    <a:pt x="1124" y="52"/>
                    <a:pt x="1072" y="31"/>
                    <a:pt x="999" y="21"/>
                  </a:cubicBezTo>
                  <a:cubicBezTo>
                    <a:pt x="936" y="0"/>
                    <a:pt x="874" y="0"/>
                    <a:pt x="801" y="0"/>
                  </a:cubicBezTo>
                </a:path>
              </a:pathLst>
            </a:custGeom>
            <a:solidFill>
              <a:srgbClr val="77787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chemeClr val="tx1"/>
                </a:solidFill>
                <a:effectLst/>
                <a:uLnTx/>
                <a:uFillTx/>
                <a:latin typeface="Segoe UI"/>
                <a:ea typeface="+mn-ea"/>
                <a:cs typeface="+mn-cs"/>
              </a:endParaRPr>
            </a:p>
          </p:txBody>
        </p:sp>
        <p:sp>
          <p:nvSpPr>
            <p:cNvPr id="15" name="Freeform 6">
              <a:extLst>
                <a:ext uri="{FF2B5EF4-FFF2-40B4-BE49-F238E27FC236}">
                  <a16:creationId xmlns:a16="http://schemas.microsoft.com/office/drawing/2014/main" id="{7D8D5005-2DBD-4806-931A-9627B7807FBF}"/>
                </a:ext>
              </a:extLst>
            </p:cNvPr>
            <p:cNvSpPr>
              <a:spLocks noChangeArrowheads="1"/>
            </p:cNvSpPr>
            <p:nvPr/>
          </p:nvSpPr>
          <p:spPr bwMode="auto">
            <a:xfrm>
              <a:off x="6635750" y="911225"/>
              <a:ext cx="315913" cy="550863"/>
            </a:xfrm>
            <a:custGeom>
              <a:avLst/>
              <a:gdLst>
                <a:gd name="T0" fmla="*/ 354 w 876"/>
                <a:gd name="T1" fmla="*/ 282 h 1532"/>
                <a:gd name="T2" fmla="*/ 354 w 876"/>
                <a:gd name="T3" fmla="*/ 282 h 1532"/>
                <a:gd name="T4" fmla="*/ 354 w 876"/>
                <a:gd name="T5" fmla="*/ 21 h 1532"/>
                <a:gd name="T6" fmla="*/ 0 w 876"/>
                <a:gd name="T7" fmla="*/ 21 h 1532"/>
                <a:gd name="T8" fmla="*/ 0 w 876"/>
                <a:gd name="T9" fmla="*/ 1531 h 1532"/>
                <a:gd name="T10" fmla="*/ 354 w 876"/>
                <a:gd name="T11" fmla="*/ 1531 h 1532"/>
                <a:gd name="T12" fmla="*/ 354 w 876"/>
                <a:gd name="T13" fmla="*/ 760 h 1532"/>
                <a:gd name="T14" fmla="*/ 448 w 876"/>
                <a:gd name="T15" fmla="*/ 438 h 1532"/>
                <a:gd name="T16" fmla="*/ 677 w 876"/>
                <a:gd name="T17" fmla="*/ 313 h 1532"/>
                <a:gd name="T18" fmla="*/ 781 w 876"/>
                <a:gd name="T19" fmla="*/ 334 h 1532"/>
                <a:gd name="T20" fmla="*/ 865 w 876"/>
                <a:gd name="T21" fmla="*/ 365 h 1532"/>
                <a:gd name="T22" fmla="*/ 875 w 876"/>
                <a:gd name="T23" fmla="*/ 375 h 1532"/>
                <a:gd name="T24" fmla="*/ 875 w 876"/>
                <a:gd name="T25" fmla="*/ 21 h 1532"/>
                <a:gd name="T26" fmla="*/ 875 w 876"/>
                <a:gd name="T27" fmla="*/ 21 h 1532"/>
                <a:gd name="T28" fmla="*/ 729 w 876"/>
                <a:gd name="T29" fmla="*/ 0 h 1532"/>
                <a:gd name="T30" fmla="*/ 729 w 876"/>
                <a:gd name="T31" fmla="*/ 0 h 1532"/>
                <a:gd name="T32" fmla="*/ 500 w 876"/>
                <a:gd name="T33" fmla="*/ 84 h 1532"/>
                <a:gd name="T34" fmla="*/ 365 w 876"/>
                <a:gd name="T35" fmla="*/ 282 h 1532"/>
                <a:gd name="T36" fmla="*/ 354 w 876"/>
                <a:gd name="T37" fmla="*/ 282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76" h="1532">
                  <a:moveTo>
                    <a:pt x="354" y="282"/>
                  </a:moveTo>
                  <a:lnTo>
                    <a:pt x="354" y="282"/>
                  </a:lnTo>
                  <a:cubicBezTo>
                    <a:pt x="354" y="21"/>
                    <a:pt x="354" y="21"/>
                    <a:pt x="354" y="21"/>
                  </a:cubicBezTo>
                  <a:cubicBezTo>
                    <a:pt x="0" y="21"/>
                    <a:pt x="0" y="21"/>
                    <a:pt x="0" y="21"/>
                  </a:cubicBezTo>
                  <a:cubicBezTo>
                    <a:pt x="0" y="1531"/>
                    <a:pt x="0" y="1531"/>
                    <a:pt x="0" y="1531"/>
                  </a:cubicBezTo>
                  <a:cubicBezTo>
                    <a:pt x="354" y="1531"/>
                    <a:pt x="354" y="1531"/>
                    <a:pt x="354" y="1531"/>
                  </a:cubicBezTo>
                  <a:cubicBezTo>
                    <a:pt x="354" y="760"/>
                    <a:pt x="354" y="760"/>
                    <a:pt x="354" y="760"/>
                  </a:cubicBezTo>
                  <a:cubicBezTo>
                    <a:pt x="354" y="624"/>
                    <a:pt x="386" y="520"/>
                    <a:pt x="448" y="438"/>
                  </a:cubicBezTo>
                  <a:cubicBezTo>
                    <a:pt x="500" y="355"/>
                    <a:pt x="584" y="313"/>
                    <a:pt x="677" y="313"/>
                  </a:cubicBezTo>
                  <a:cubicBezTo>
                    <a:pt x="709" y="313"/>
                    <a:pt x="740" y="323"/>
                    <a:pt x="781" y="334"/>
                  </a:cubicBezTo>
                  <a:cubicBezTo>
                    <a:pt x="823" y="344"/>
                    <a:pt x="844" y="355"/>
                    <a:pt x="865" y="365"/>
                  </a:cubicBezTo>
                  <a:cubicBezTo>
                    <a:pt x="875" y="375"/>
                    <a:pt x="875" y="375"/>
                    <a:pt x="875" y="375"/>
                  </a:cubicBezTo>
                  <a:cubicBezTo>
                    <a:pt x="875" y="21"/>
                    <a:pt x="875" y="21"/>
                    <a:pt x="875" y="21"/>
                  </a:cubicBezTo>
                  <a:lnTo>
                    <a:pt x="875" y="21"/>
                  </a:lnTo>
                  <a:cubicBezTo>
                    <a:pt x="844" y="0"/>
                    <a:pt x="792" y="0"/>
                    <a:pt x="729" y="0"/>
                  </a:cubicBezTo>
                  <a:lnTo>
                    <a:pt x="729" y="0"/>
                  </a:lnTo>
                  <a:cubicBezTo>
                    <a:pt x="646" y="0"/>
                    <a:pt x="563" y="21"/>
                    <a:pt x="500" y="84"/>
                  </a:cubicBezTo>
                  <a:cubicBezTo>
                    <a:pt x="438" y="136"/>
                    <a:pt x="396" y="198"/>
                    <a:pt x="365" y="282"/>
                  </a:cubicBezTo>
                  <a:lnTo>
                    <a:pt x="354" y="282"/>
                  </a:lnTo>
                </a:path>
              </a:pathLst>
            </a:custGeom>
            <a:solidFill>
              <a:srgbClr val="77787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chemeClr val="tx1"/>
                </a:solidFill>
                <a:effectLst/>
                <a:uLnTx/>
                <a:uFillTx/>
                <a:latin typeface="Segoe UI"/>
                <a:ea typeface="+mn-ea"/>
                <a:cs typeface="+mn-cs"/>
              </a:endParaRPr>
            </a:p>
          </p:txBody>
        </p:sp>
        <p:sp>
          <p:nvSpPr>
            <p:cNvPr id="16" name="Freeform 7">
              <a:extLst>
                <a:ext uri="{FF2B5EF4-FFF2-40B4-BE49-F238E27FC236}">
                  <a16:creationId xmlns:a16="http://schemas.microsoft.com/office/drawing/2014/main" id="{6CF3D584-3DE8-43BB-880B-95B1AF7C0557}"/>
                </a:ext>
              </a:extLst>
            </p:cNvPr>
            <p:cNvSpPr>
              <a:spLocks noChangeArrowheads="1"/>
            </p:cNvSpPr>
            <p:nvPr/>
          </p:nvSpPr>
          <p:spPr bwMode="auto">
            <a:xfrm>
              <a:off x="6962775" y="906463"/>
              <a:ext cx="555625" cy="566737"/>
            </a:xfrm>
            <a:custGeom>
              <a:avLst/>
              <a:gdLst>
                <a:gd name="T0" fmla="*/ 791 w 1542"/>
                <a:gd name="T1" fmla="*/ 0 h 1573"/>
                <a:gd name="T2" fmla="*/ 791 w 1542"/>
                <a:gd name="T3" fmla="*/ 0 h 1573"/>
                <a:gd name="T4" fmla="*/ 208 w 1542"/>
                <a:gd name="T5" fmla="*/ 208 h 1573"/>
                <a:gd name="T6" fmla="*/ 0 w 1542"/>
                <a:gd name="T7" fmla="*/ 801 h 1573"/>
                <a:gd name="T8" fmla="*/ 197 w 1542"/>
                <a:gd name="T9" fmla="*/ 1364 h 1573"/>
                <a:gd name="T10" fmla="*/ 760 w 1542"/>
                <a:gd name="T11" fmla="*/ 1572 h 1573"/>
                <a:gd name="T12" fmla="*/ 1333 w 1542"/>
                <a:gd name="T13" fmla="*/ 1353 h 1573"/>
                <a:gd name="T14" fmla="*/ 1541 w 1542"/>
                <a:gd name="T15" fmla="*/ 770 h 1573"/>
                <a:gd name="T16" fmla="*/ 1343 w 1542"/>
                <a:gd name="T17" fmla="*/ 208 h 1573"/>
                <a:gd name="T18" fmla="*/ 791 w 1542"/>
                <a:gd name="T19" fmla="*/ 0 h 1573"/>
                <a:gd name="T20" fmla="*/ 781 w 1542"/>
                <a:gd name="T21" fmla="*/ 1280 h 1573"/>
                <a:gd name="T22" fmla="*/ 781 w 1542"/>
                <a:gd name="T23" fmla="*/ 1280 h 1573"/>
                <a:gd name="T24" fmla="*/ 468 w 1542"/>
                <a:gd name="T25" fmla="*/ 1155 h 1573"/>
                <a:gd name="T26" fmla="*/ 364 w 1542"/>
                <a:gd name="T27" fmla="*/ 791 h 1573"/>
                <a:gd name="T28" fmla="*/ 468 w 1542"/>
                <a:gd name="T29" fmla="*/ 417 h 1573"/>
                <a:gd name="T30" fmla="*/ 770 w 1542"/>
                <a:gd name="T31" fmla="*/ 292 h 1573"/>
                <a:gd name="T32" fmla="*/ 1062 w 1542"/>
                <a:gd name="T33" fmla="*/ 417 h 1573"/>
                <a:gd name="T34" fmla="*/ 1177 w 1542"/>
                <a:gd name="T35" fmla="*/ 780 h 1573"/>
                <a:gd name="T36" fmla="*/ 1072 w 1542"/>
                <a:gd name="T37" fmla="*/ 1155 h 1573"/>
                <a:gd name="T38" fmla="*/ 781 w 1542"/>
                <a:gd name="T39" fmla="*/ 1280 h 1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42" h="1573">
                  <a:moveTo>
                    <a:pt x="791" y="0"/>
                  </a:moveTo>
                  <a:lnTo>
                    <a:pt x="791" y="0"/>
                  </a:lnTo>
                  <a:cubicBezTo>
                    <a:pt x="541" y="0"/>
                    <a:pt x="343" y="73"/>
                    <a:pt x="208" y="208"/>
                  </a:cubicBezTo>
                  <a:cubicBezTo>
                    <a:pt x="62" y="354"/>
                    <a:pt x="0" y="551"/>
                    <a:pt x="0" y="801"/>
                  </a:cubicBezTo>
                  <a:cubicBezTo>
                    <a:pt x="0" y="1041"/>
                    <a:pt x="62" y="1228"/>
                    <a:pt x="197" y="1364"/>
                  </a:cubicBezTo>
                  <a:cubicBezTo>
                    <a:pt x="343" y="1499"/>
                    <a:pt x="520" y="1572"/>
                    <a:pt x="760" y="1572"/>
                  </a:cubicBezTo>
                  <a:cubicBezTo>
                    <a:pt x="1000" y="1572"/>
                    <a:pt x="1187" y="1499"/>
                    <a:pt x="1333" y="1353"/>
                  </a:cubicBezTo>
                  <a:cubicBezTo>
                    <a:pt x="1468" y="1207"/>
                    <a:pt x="1541" y="1009"/>
                    <a:pt x="1541" y="770"/>
                  </a:cubicBezTo>
                  <a:cubicBezTo>
                    <a:pt x="1541" y="530"/>
                    <a:pt x="1479" y="344"/>
                    <a:pt x="1343" y="208"/>
                  </a:cubicBezTo>
                  <a:cubicBezTo>
                    <a:pt x="1208" y="63"/>
                    <a:pt x="1020" y="0"/>
                    <a:pt x="791" y="0"/>
                  </a:cubicBezTo>
                  <a:close/>
                  <a:moveTo>
                    <a:pt x="781" y="1280"/>
                  </a:moveTo>
                  <a:lnTo>
                    <a:pt x="781" y="1280"/>
                  </a:lnTo>
                  <a:cubicBezTo>
                    <a:pt x="645" y="1280"/>
                    <a:pt x="541" y="1239"/>
                    <a:pt x="468" y="1155"/>
                  </a:cubicBezTo>
                  <a:cubicBezTo>
                    <a:pt x="395" y="1072"/>
                    <a:pt x="364" y="947"/>
                    <a:pt x="364" y="791"/>
                  </a:cubicBezTo>
                  <a:cubicBezTo>
                    <a:pt x="364" y="634"/>
                    <a:pt x="395" y="509"/>
                    <a:pt x="468" y="417"/>
                  </a:cubicBezTo>
                  <a:cubicBezTo>
                    <a:pt x="541" y="333"/>
                    <a:pt x="645" y="292"/>
                    <a:pt x="770" y="292"/>
                  </a:cubicBezTo>
                  <a:cubicBezTo>
                    <a:pt x="895" y="292"/>
                    <a:pt x="1000" y="333"/>
                    <a:pt x="1062" y="417"/>
                  </a:cubicBezTo>
                  <a:cubicBezTo>
                    <a:pt x="1135" y="500"/>
                    <a:pt x="1177" y="624"/>
                    <a:pt x="1177" y="780"/>
                  </a:cubicBezTo>
                  <a:cubicBezTo>
                    <a:pt x="1177" y="947"/>
                    <a:pt x="1145" y="1072"/>
                    <a:pt x="1072" y="1155"/>
                  </a:cubicBezTo>
                  <a:cubicBezTo>
                    <a:pt x="1010" y="1239"/>
                    <a:pt x="906" y="1280"/>
                    <a:pt x="781" y="1280"/>
                  </a:cubicBezTo>
                  <a:close/>
                </a:path>
              </a:pathLst>
            </a:custGeom>
            <a:solidFill>
              <a:srgbClr val="77787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chemeClr val="tx1"/>
                </a:solidFill>
                <a:effectLst/>
                <a:uLnTx/>
                <a:uFillTx/>
                <a:latin typeface="Segoe UI"/>
                <a:ea typeface="+mn-ea"/>
                <a:cs typeface="+mn-cs"/>
              </a:endParaRPr>
            </a:p>
          </p:txBody>
        </p:sp>
        <p:sp>
          <p:nvSpPr>
            <p:cNvPr id="17" name="Freeform 8">
              <a:extLst>
                <a:ext uri="{FF2B5EF4-FFF2-40B4-BE49-F238E27FC236}">
                  <a16:creationId xmlns:a16="http://schemas.microsoft.com/office/drawing/2014/main" id="{EC9F8256-EC28-44C5-B612-9DFD483F71B5}"/>
                </a:ext>
              </a:extLst>
            </p:cNvPr>
            <p:cNvSpPr>
              <a:spLocks noChangeArrowheads="1"/>
            </p:cNvSpPr>
            <p:nvPr/>
          </p:nvSpPr>
          <p:spPr bwMode="auto">
            <a:xfrm>
              <a:off x="7577138" y="906463"/>
              <a:ext cx="360362" cy="566737"/>
            </a:xfrm>
            <a:custGeom>
              <a:avLst/>
              <a:gdLst>
                <a:gd name="T0" fmla="*/ 583 w 1001"/>
                <a:gd name="T1" fmla="*/ 0 h 1573"/>
                <a:gd name="T2" fmla="*/ 583 w 1001"/>
                <a:gd name="T3" fmla="*/ 0 h 1573"/>
                <a:gd name="T4" fmla="*/ 167 w 1001"/>
                <a:gd name="T5" fmla="*/ 125 h 1573"/>
                <a:gd name="T6" fmla="*/ 0 w 1001"/>
                <a:gd name="T7" fmla="*/ 458 h 1573"/>
                <a:gd name="T8" fmla="*/ 42 w 1001"/>
                <a:gd name="T9" fmla="*/ 645 h 1573"/>
                <a:gd name="T10" fmla="*/ 146 w 1001"/>
                <a:gd name="T11" fmla="*/ 780 h 1573"/>
                <a:gd name="T12" fmla="*/ 364 w 1001"/>
                <a:gd name="T13" fmla="*/ 905 h 1573"/>
                <a:gd name="T14" fmla="*/ 542 w 1001"/>
                <a:gd name="T15" fmla="*/ 989 h 1573"/>
                <a:gd name="T16" fmla="*/ 625 w 1001"/>
                <a:gd name="T17" fmla="*/ 1062 h 1573"/>
                <a:gd name="T18" fmla="*/ 646 w 1001"/>
                <a:gd name="T19" fmla="*/ 1145 h 1573"/>
                <a:gd name="T20" fmla="*/ 417 w 1001"/>
                <a:gd name="T21" fmla="*/ 1291 h 1573"/>
                <a:gd name="T22" fmla="*/ 219 w 1001"/>
                <a:gd name="T23" fmla="*/ 1259 h 1573"/>
                <a:gd name="T24" fmla="*/ 21 w 1001"/>
                <a:gd name="T25" fmla="*/ 1155 h 1573"/>
                <a:gd name="T26" fmla="*/ 0 w 1001"/>
                <a:gd name="T27" fmla="*/ 1145 h 1573"/>
                <a:gd name="T28" fmla="*/ 0 w 1001"/>
                <a:gd name="T29" fmla="*/ 1489 h 1573"/>
                <a:gd name="T30" fmla="*/ 10 w 1001"/>
                <a:gd name="T31" fmla="*/ 1489 h 1573"/>
                <a:gd name="T32" fmla="*/ 198 w 1001"/>
                <a:gd name="T33" fmla="*/ 1551 h 1573"/>
                <a:gd name="T34" fmla="*/ 396 w 1001"/>
                <a:gd name="T35" fmla="*/ 1572 h 1573"/>
                <a:gd name="T36" fmla="*/ 844 w 1001"/>
                <a:gd name="T37" fmla="*/ 1447 h 1573"/>
                <a:gd name="T38" fmla="*/ 1000 w 1001"/>
                <a:gd name="T39" fmla="*/ 1103 h 1573"/>
                <a:gd name="T40" fmla="*/ 917 w 1001"/>
                <a:gd name="T41" fmla="*/ 843 h 1573"/>
                <a:gd name="T42" fmla="*/ 614 w 1001"/>
                <a:gd name="T43" fmla="*/ 655 h 1573"/>
                <a:gd name="T44" fmla="*/ 406 w 1001"/>
                <a:gd name="T45" fmla="*/ 541 h 1573"/>
                <a:gd name="T46" fmla="*/ 364 w 1001"/>
                <a:gd name="T47" fmla="*/ 427 h 1573"/>
                <a:gd name="T48" fmla="*/ 417 w 1001"/>
                <a:gd name="T49" fmla="*/ 323 h 1573"/>
                <a:gd name="T50" fmla="*/ 562 w 1001"/>
                <a:gd name="T51" fmla="*/ 281 h 1573"/>
                <a:gd name="T52" fmla="*/ 750 w 1001"/>
                <a:gd name="T53" fmla="*/ 302 h 1573"/>
                <a:gd name="T54" fmla="*/ 906 w 1001"/>
                <a:gd name="T55" fmla="*/ 375 h 1573"/>
                <a:gd name="T56" fmla="*/ 927 w 1001"/>
                <a:gd name="T57" fmla="*/ 385 h 1573"/>
                <a:gd name="T58" fmla="*/ 927 w 1001"/>
                <a:gd name="T59" fmla="*/ 63 h 1573"/>
                <a:gd name="T60" fmla="*/ 917 w 1001"/>
                <a:gd name="T61" fmla="*/ 63 h 1573"/>
                <a:gd name="T62" fmla="*/ 760 w 1001"/>
                <a:gd name="T63" fmla="*/ 21 h 1573"/>
                <a:gd name="T64" fmla="*/ 583 w 1001"/>
                <a:gd name="T65" fmla="*/ 0 h 1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01" h="1573">
                  <a:moveTo>
                    <a:pt x="583" y="0"/>
                  </a:moveTo>
                  <a:lnTo>
                    <a:pt x="583" y="0"/>
                  </a:lnTo>
                  <a:cubicBezTo>
                    <a:pt x="406" y="0"/>
                    <a:pt x="271" y="42"/>
                    <a:pt x="167" y="125"/>
                  </a:cubicBezTo>
                  <a:cubicBezTo>
                    <a:pt x="52" y="208"/>
                    <a:pt x="0" y="323"/>
                    <a:pt x="0" y="458"/>
                  </a:cubicBezTo>
                  <a:cubicBezTo>
                    <a:pt x="0" y="530"/>
                    <a:pt x="10" y="593"/>
                    <a:pt x="42" y="645"/>
                  </a:cubicBezTo>
                  <a:cubicBezTo>
                    <a:pt x="62" y="697"/>
                    <a:pt x="94" y="749"/>
                    <a:pt x="146" y="780"/>
                  </a:cubicBezTo>
                  <a:cubicBezTo>
                    <a:pt x="187" y="822"/>
                    <a:pt x="260" y="864"/>
                    <a:pt x="364" y="905"/>
                  </a:cubicBezTo>
                  <a:cubicBezTo>
                    <a:pt x="448" y="937"/>
                    <a:pt x="500" y="968"/>
                    <a:pt x="542" y="989"/>
                  </a:cubicBezTo>
                  <a:cubicBezTo>
                    <a:pt x="583" y="1009"/>
                    <a:pt x="604" y="1030"/>
                    <a:pt x="625" y="1062"/>
                  </a:cubicBezTo>
                  <a:cubicBezTo>
                    <a:pt x="635" y="1082"/>
                    <a:pt x="646" y="1103"/>
                    <a:pt x="646" y="1145"/>
                  </a:cubicBezTo>
                  <a:cubicBezTo>
                    <a:pt x="646" y="1239"/>
                    <a:pt x="573" y="1291"/>
                    <a:pt x="417" y="1291"/>
                  </a:cubicBezTo>
                  <a:cubicBezTo>
                    <a:pt x="354" y="1291"/>
                    <a:pt x="292" y="1280"/>
                    <a:pt x="219" y="1259"/>
                  </a:cubicBezTo>
                  <a:cubicBezTo>
                    <a:pt x="146" y="1228"/>
                    <a:pt x="73" y="1197"/>
                    <a:pt x="21" y="1155"/>
                  </a:cubicBezTo>
                  <a:cubicBezTo>
                    <a:pt x="0" y="1145"/>
                    <a:pt x="0" y="1145"/>
                    <a:pt x="0" y="1145"/>
                  </a:cubicBezTo>
                  <a:cubicBezTo>
                    <a:pt x="0" y="1489"/>
                    <a:pt x="0" y="1489"/>
                    <a:pt x="0" y="1489"/>
                  </a:cubicBezTo>
                  <a:cubicBezTo>
                    <a:pt x="10" y="1489"/>
                    <a:pt x="10" y="1489"/>
                    <a:pt x="10" y="1489"/>
                  </a:cubicBezTo>
                  <a:cubicBezTo>
                    <a:pt x="62" y="1520"/>
                    <a:pt x="125" y="1530"/>
                    <a:pt x="198" y="1551"/>
                  </a:cubicBezTo>
                  <a:cubicBezTo>
                    <a:pt x="271" y="1562"/>
                    <a:pt x="344" y="1572"/>
                    <a:pt x="396" y="1572"/>
                  </a:cubicBezTo>
                  <a:cubicBezTo>
                    <a:pt x="583" y="1572"/>
                    <a:pt x="729" y="1530"/>
                    <a:pt x="844" y="1447"/>
                  </a:cubicBezTo>
                  <a:cubicBezTo>
                    <a:pt x="948" y="1364"/>
                    <a:pt x="1000" y="1239"/>
                    <a:pt x="1000" y="1103"/>
                  </a:cubicBezTo>
                  <a:cubicBezTo>
                    <a:pt x="1000" y="999"/>
                    <a:pt x="969" y="916"/>
                    <a:pt x="917" y="843"/>
                  </a:cubicBezTo>
                  <a:cubicBezTo>
                    <a:pt x="854" y="770"/>
                    <a:pt x="760" y="707"/>
                    <a:pt x="614" y="655"/>
                  </a:cubicBezTo>
                  <a:cubicBezTo>
                    <a:pt x="500" y="614"/>
                    <a:pt x="437" y="572"/>
                    <a:pt x="406" y="541"/>
                  </a:cubicBezTo>
                  <a:cubicBezTo>
                    <a:pt x="375" y="520"/>
                    <a:pt x="364" y="479"/>
                    <a:pt x="364" y="427"/>
                  </a:cubicBezTo>
                  <a:cubicBezTo>
                    <a:pt x="364" y="385"/>
                    <a:pt x="375" y="354"/>
                    <a:pt x="417" y="323"/>
                  </a:cubicBezTo>
                  <a:cubicBezTo>
                    <a:pt x="448" y="292"/>
                    <a:pt x="500" y="281"/>
                    <a:pt x="562" y="281"/>
                  </a:cubicBezTo>
                  <a:cubicBezTo>
                    <a:pt x="625" y="281"/>
                    <a:pt x="687" y="292"/>
                    <a:pt x="750" y="302"/>
                  </a:cubicBezTo>
                  <a:cubicBezTo>
                    <a:pt x="812" y="323"/>
                    <a:pt x="864" y="354"/>
                    <a:pt x="906" y="375"/>
                  </a:cubicBezTo>
                  <a:cubicBezTo>
                    <a:pt x="927" y="385"/>
                    <a:pt x="927" y="385"/>
                    <a:pt x="927" y="385"/>
                  </a:cubicBezTo>
                  <a:cubicBezTo>
                    <a:pt x="927" y="63"/>
                    <a:pt x="927" y="63"/>
                    <a:pt x="927" y="63"/>
                  </a:cubicBezTo>
                  <a:cubicBezTo>
                    <a:pt x="917" y="63"/>
                    <a:pt x="917" y="63"/>
                    <a:pt x="917" y="63"/>
                  </a:cubicBezTo>
                  <a:cubicBezTo>
                    <a:pt x="875" y="42"/>
                    <a:pt x="823" y="31"/>
                    <a:pt x="760" y="21"/>
                  </a:cubicBezTo>
                  <a:cubicBezTo>
                    <a:pt x="687" y="0"/>
                    <a:pt x="635" y="0"/>
                    <a:pt x="583" y="0"/>
                  </a:cubicBezTo>
                </a:path>
              </a:pathLst>
            </a:custGeom>
            <a:solidFill>
              <a:srgbClr val="77787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chemeClr val="tx1"/>
                </a:solidFill>
                <a:effectLst/>
                <a:uLnTx/>
                <a:uFillTx/>
                <a:latin typeface="Segoe UI"/>
                <a:ea typeface="+mn-ea"/>
                <a:cs typeface="+mn-cs"/>
              </a:endParaRPr>
            </a:p>
          </p:txBody>
        </p:sp>
        <p:sp>
          <p:nvSpPr>
            <p:cNvPr id="18" name="Freeform 9">
              <a:extLst>
                <a:ext uri="{FF2B5EF4-FFF2-40B4-BE49-F238E27FC236}">
                  <a16:creationId xmlns:a16="http://schemas.microsoft.com/office/drawing/2014/main" id="{9949F4EA-1C9B-4E4E-BF18-11507D1B2F4C}"/>
                </a:ext>
              </a:extLst>
            </p:cNvPr>
            <p:cNvSpPr>
              <a:spLocks noChangeArrowheads="1"/>
            </p:cNvSpPr>
            <p:nvPr/>
          </p:nvSpPr>
          <p:spPr bwMode="auto">
            <a:xfrm>
              <a:off x="7993063" y="906463"/>
              <a:ext cx="558800" cy="566737"/>
            </a:xfrm>
            <a:custGeom>
              <a:avLst/>
              <a:gdLst>
                <a:gd name="T0" fmla="*/ 802 w 1553"/>
                <a:gd name="T1" fmla="*/ 0 h 1573"/>
                <a:gd name="T2" fmla="*/ 802 w 1553"/>
                <a:gd name="T3" fmla="*/ 0 h 1573"/>
                <a:gd name="T4" fmla="*/ 208 w 1553"/>
                <a:gd name="T5" fmla="*/ 208 h 1573"/>
                <a:gd name="T6" fmla="*/ 0 w 1553"/>
                <a:gd name="T7" fmla="*/ 801 h 1573"/>
                <a:gd name="T8" fmla="*/ 208 w 1553"/>
                <a:gd name="T9" fmla="*/ 1364 h 1573"/>
                <a:gd name="T10" fmla="*/ 761 w 1553"/>
                <a:gd name="T11" fmla="*/ 1572 h 1573"/>
                <a:gd name="T12" fmla="*/ 1333 w 1553"/>
                <a:gd name="T13" fmla="*/ 1353 h 1573"/>
                <a:gd name="T14" fmla="*/ 1552 w 1553"/>
                <a:gd name="T15" fmla="*/ 770 h 1573"/>
                <a:gd name="T16" fmla="*/ 1344 w 1553"/>
                <a:gd name="T17" fmla="*/ 208 h 1573"/>
                <a:gd name="T18" fmla="*/ 802 w 1553"/>
                <a:gd name="T19" fmla="*/ 0 h 1573"/>
                <a:gd name="T20" fmla="*/ 781 w 1553"/>
                <a:gd name="T21" fmla="*/ 1280 h 1573"/>
                <a:gd name="T22" fmla="*/ 781 w 1553"/>
                <a:gd name="T23" fmla="*/ 1280 h 1573"/>
                <a:gd name="T24" fmla="*/ 479 w 1553"/>
                <a:gd name="T25" fmla="*/ 1155 h 1573"/>
                <a:gd name="T26" fmla="*/ 365 w 1553"/>
                <a:gd name="T27" fmla="*/ 791 h 1573"/>
                <a:gd name="T28" fmla="*/ 479 w 1553"/>
                <a:gd name="T29" fmla="*/ 417 h 1573"/>
                <a:gd name="T30" fmla="*/ 781 w 1553"/>
                <a:gd name="T31" fmla="*/ 292 h 1573"/>
                <a:gd name="T32" fmla="*/ 1073 w 1553"/>
                <a:gd name="T33" fmla="*/ 417 h 1573"/>
                <a:gd name="T34" fmla="*/ 1177 w 1553"/>
                <a:gd name="T35" fmla="*/ 780 h 1573"/>
                <a:gd name="T36" fmla="*/ 1083 w 1553"/>
                <a:gd name="T37" fmla="*/ 1155 h 1573"/>
                <a:gd name="T38" fmla="*/ 781 w 1553"/>
                <a:gd name="T39" fmla="*/ 1280 h 1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53" h="1573">
                  <a:moveTo>
                    <a:pt x="802" y="0"/>
                  </a:moveTo>
                  <a:lnTo>
                    <a:pt x="802" y="0"/>
                  </a:lnTo>
                  <a:cubicBezTo>
                    <a:pt x="552" y="0"/>
                    <a:pt x="354" y="73"/>
                    <a:pt x="208" y="208"/>
                  </a:cubicBezTo>
                  <a:cubicBezTo>
                    <a:pt x="73" y="354"/>
                    <a:pt x="0" y="551"/>
                    <a:pt x="0" y="801"/>
                  </a:cubicBezTo>
                  <a:cubicBezTo>
                    <a:pt x="0" y="1041"/>
                    <a:pt x="73" y="1228"/>
                    <a:pt x="208" y="1364"/>
                  </a:cubicBezTo>
                  <a:cubicBezTo>
                    <a:pt x="344" y="1499"/>
                    <a:pt x="531" y="1572"/>
                    <a:pt x="761" y="1572"/>
                  </a:cubicBezTo>
                  <a:cubicBezTo>
                    <a:pt x="1000" y="1572"/>
                    <a:pt x="1198" y="1499"/>
                    <a:pt x="1333" y="1353"/>
                  </a:cubicBezTo>
                  <a:cubicBezTo>
                    <a:pt x="1479" y="1207"/>
                    <a:pt x="1552" y="1009"/>
                    <a:pt x="1552" y="770"/>
                  </a:cubicBezTo>
                  <a:cubicBezTo>
                    <a:pt x="1552" y="530"/>
                    <a:pt x="1479" y="344"/>
                    <a:pt x="1344" y="208"/>
                  </a:cubicBezTo>
                  <a:cubicBezTo>
                    <a:pt x="1219" y="63"/>
                    <a:pt x="1031" y="0"/>
                    <a:pt x="802" y="0"/>
                  </a:cubicBezTo>
                  <a:close/>
                  <a:moveTo>
                    <a:pt x="781" y="1280"/>
                  </a:moveTo>
                  <a:lnTo>
                    <a:pt x="781" y="1280"/>
                  </a:lnTo>
                  <a:cubicBezTo>
                    <a:pt x="656" y="1280"/>
                    <a:pt x="552" y="1239"/>
                    <a:pt x="479" y="1155"/>
                  </a:cubicBezTo>
                  <a:cubicBezTo>
                    <a:pt x="406" y="1072"/>
                    <a:pt x="365" y="947"/>
                    <a:pt x="365" y="791"/>
                  </a:cubicBezTo>
                  <a:cubicBezTo>
                    <a:pt x="365" y="634"/>
                    <a:pt x="406" y="509"/>
                    <a:pt x="479" y="417"/>
                  </a:cubicBezTo>
                  <a:cubicBezTo>
                    <a:pt x="552" y="333"/>
                    <a:pt x="646" y="292"/>
                    <a:pt x="781" y="292"/>
                  </a:cubicBezTo>
                  <a:cubicBezTo>
                    <a:pt x="906" y="292"/>
                    <a:pt x="1000" y="333"/>
                    <a:pt x="1073" y="417"/>
                  </a:cubicBezTo>
                  <a:cubicBezTo>
                    <a:pt x="1146" y="500"/>
                    <a:pt x="1177" y="624"/>
                    <a:pt x="1177" y="780"/>
                  </a:cubicBezTo>
                  <a:cubicBezTo>
                    <a:pt x="1177" y="947"/>
                    <a:pt x="1146" y="1072"/>
                    <a:pt x="1083" y="1155"/>
                  </a:cubicBezTo>
                  <a:cubicBezTo>
                    <a:pt x="1011" y="1239"/>
                    <a:pt x="917" y="1280"/>
                    <a:pt x="781" y="1280"/>
                  </a:cubicBezTo>
                  <a:close/>
                </a:path>
              </a:pathLst>
            </a:custGeom>
            <a:solidFill>
              <a:srgbClr val="77787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chemeClr val="tx1"/>
                </a:solidFill>
                <a:effectLst/>
                <a:uLnTx/>
                <a:uFillTx/>
                <a:latin typeface="Segoe UI"/>
                <a:ea typeface="+mn-ea"/>
                <a:cs typeface="+mn-cs"/>
              </a:endParaRPr>
            </a:p>
          </p:txBody>
        </p:sp>
        <p:sp>
          <p:nvSpPr>
            <p:cNvPr id="19" name="Freeform 10">
              <a:extLst>
                <a:ext uri="{FF2B5EF4-FFF2-40B4-BE49-F238E27FC236}">
                  <a16:creationId xmlns:a16="http://schemas.microsoft.com/office/drawing/2014/main" id="{F724E365-84AC-4DAF-8FE4-A29055DA900B}"/>
                </a:ext>
              </a:extLst>
            </p:cNvPr>
            <p:cNvSpPr>
              <a:spLocks noChangeArrowheads="1"/>
            </p:cNvSpPr>
            <p:nvPr/>
          </p:nvSpPr>
          <p:spPr bwMode="auto">
            <a:xfrm>
              <a:off x="8562975" y="647700"/>
              <a:ext cx="668338" cy="825500"/>
            </a:xfrm>
            <a:custGeom>
              <a:avLst/>
              <a:gdLst>
                <a:gd name="T0" fmla="*/ 1855 w 1856"/>
                <a:gd name="T1" fmla="*/ 1042 h 2292"/>
                <a:gd name="T2" fmla="*/ 1855 w 1856"/>
                <a:gd name="T3" fmla="*/ 1042 h 2292"/>
                <a:gd name="T4" fmla="*/ 1855 w 1856"/>
                <a:gd name="T5" fmla="*/ 750 h 2292"/>
                <a:gd name="T6" fmla="*/ 1490 w 1856"/>
                <a:gd name="T7" fmla="*/ 750 h 2292"/>
                <a:gd name="T8" fmla="*/ 1490 w 1856"/>
                <a:gd name="T9" fmla="*/ 302 h 2292"/>
                <a:gd name="T10" fmla="*/ 1480 w 1856"/>
                <a:gd name="T11" fmla="*/ 313 h 2292"/>
                <a:gd name="T12" fmla="*/ 1146 w 1856"/>
                <a:gd name="T13" fmla="*/ 407 h 2292"/>
                <a:gd name="T14" fmla="*/ 1136 w 1856"/>
                <a:gd name="T15" fmla="*/ 417 h 2292"/>
                <a:gd name="T16" fmla="*/ 1136 w 1856"/>
                <a:gd name="T17" fmla="*/ 750 h 2292"/>
                <a:gd name="T18" fmla="*/ 605 w 1856"/>
                <a:gd name="T19" fmla="*/ 750 h 2292"/>
                <a:gd name="T20" fmla="*/ 605 w 1856"/>
                <a:gd name="T21" fmla="*/ 563 h 2292"/>
                <a:gd name="T22" fmla="*/ 667 w 1856"/>
                <a:gd name="T23" fmla="*/ 365 h 2292"/>
                <a:gd name="T24" fmla="*/ 834 w 1856"/>
                <a:gd name="T25" fmla="*/ 292 h 2292"/>
                <a:gd name="T26" fmla="*/ 990 w 1856"/>
                <a:gd name="T27" fmla="*/ 334 h 2292"/>
                <a:gd name="T28" fmla="*/ 1000 w 1856"/>
                <a:gd name="T29" fmla="*/ 334 h 2292"/>
                <a:gd name="T30" fmla="*/ 1000 w 1856"/>
                <a:gd name="T31" fmla="*/ 32 h 2292"/>
                <a:gd name="T32" fmla="*/ 990 w 1856"/>
                <a:gd name="T33" fmla="*/ 32 h 2292"/>
                <a:gd name="T34" fmla="*/ 792 w 1856"/>
                <a:gd name="T35" fmla="*/ 0 h 2292"/>
                <a:gd name="T36" fmla="*/ 511 w 1856"/>
                <a:gd name="T37" fmla="*/ 73 h 2292"/>
                <a:gd name="T38" fmla="*/ 313 w 1856"/>
                <a:gd name="T39" fmla="*/ 261 h 2292"/>
                <a:gd name="T40" fmla="*/ 250 w 1856"/>
                <a:gd name="T41" fmla="*/ 542 h 2292"/>
                <a:gd name="T42" fmla="*/ 250 w 1856"/>
                <a:gd name="T43" fmla="*/ 750 h 2292"/>
                <a:gd name="T44" fmla="*/ 0 w 1856"/>
                <a:gd name="T45" fmla="*/ 750 h 2292"/>
                <a:gd name="T46" fmla="*/ 0 w 1856"/>
                <a:gd name="T47" fmla="*/ 1042 h 2292"/>
                <a:gd name="T48" fmla="*/ 250 w 1856"/>
                <a:gd name="T49" fmla="*/ 1042 h 2292"/>
                <a:gd name="T50" fmla="*/ 250 w 1856"/>
                <a:gd name="T51" fmla="*/ 2260 h 2292"/>
                <a:gd name="T52" fmla="*/ 605 w 1856"/>
                <a:gd name="T53" fmla="*/ 2260 h 2292"/>
                <a:gd name="T54" fmla="*/ 605 w 1856"/>
                <a:gd name="T55" fmla="*/ 1042 h 2292"/>
                <a:gd name="T56" fmla="*/ 1136 w 1856"/>
                <a:gd name="T57" fmla="*/ 1042 h 2292"/>
                <a:gd name="T58" fmla="*/ 1136 w 1856"/>
                <a:gd name="T59" fmla="*/ 1812 h 2292"/>
                <a:gd name="T60" fmla="*/ 1584 w 1856"/>
                <a:gd name="T61" fmla="*/ 2291 h 2292"/>
                <a:gd name="T62" fmla="*/ 1740 w 1856"/>
                <a:gd name="T63" fmla="*/ 2281 h 2292"/>
                <a:gd name="T64" fmla="*/ 1844 w 1856"/>
                <a:gd name="T65" fmla="*/ 2239 h 2292"/>
                <a:gd name="T66" fmla="*/ 1855 w 1856"/>
                <a:gd name="T67" fmla="*/ 2239 h 2292"/>
                <a:gd name="T68" fmla="*/ 1855 w 1856"/>
                <a:gd name="T69" fmla="*/ 1947 h 2292"/>
                <a:gd name="T70" fmla="*/ 1834 w 1856"/>
                <a:gd name="T71" fmla="*/ 1958 h 2292"/>
                <a:gd name="T72" fmla="*/ 1761 w 1856"/>
                <a:gd name="T73" fmla="*/ 1989 h 2292"/>
                <a:gd name="T74" fmla="*/ 1698 w 1856"/>
                <a:gd name="T75" fmla="*/ 1999 h 2292"/>
                <a:gd name="T76" fmla="*/ 1542 w 1856"/>
                <a:gd name="T77" fmla="*/ 1947 h 2292"/>
                <a:gd name="T78" fmla="*/ 1490 w 1856"/>
                <a:gd name="T79" fmla="*/ 1749 h 2292"/>
                <a:gd name="T80" fmla="*/ 1490 w 1856"/>
                <a:gd name="T81" fmla="*/ 1042 h 2292"/>
                <a:gd name="T82" fmla="*/ 1855 w 1856"/>
                <a:gd name="T83" fmla="*/ 1042 h 2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856" h="2292">
                  <a:moveTo>
                    <a:pt x="1855" y="1042"/>
                  </a:moveTo>
                  <a:lnTo>
                    <a:pt x="1855" y="1042"/>
                  </a:lnTo>
                  <a:cubicBezTo>
                    <a:pt x="1855" y="750"/>
                    <a:pt x="1855" y="750"/>
                    <a:pt x="1855" y="750"/>
                  </a:cubicBezTo>
                  <a:cubicBezTo>
                    <a:pt x="1490" y="750"/>
                    <a:pt x="1490" y="750"/>
                    <a:pt x="1490" y="750"/>
                  </a:cubicBezTo>
                  <a:cubicBezTo>
                    <a:pt x="1490" y="302"/>
                    <a:pt x="1490" y="302"/>
                    <a:pt x="1490" y="302"/>
                  </a:cubicBezTo>
                  <a:cubicBezTo>
                    <a:pt x="1480" y="313"/>
                    <a:pt x="1480" y="313"/>
                    <a:pt x="1480" y="313"/>
                  </a:cubicBezTo>
                  <a:cubicBezTo>
                    <a:pt x="1146" y="407"/>
                    <a:pt x="1146" y="407"/>
                    <a:pt x="1146" y="407"/>
                  </a:cubicBezTo>
                  <a:cubicBezTo>
                    <a:pt x="1136" y="417"/>
                    <a:pt x="1136" y="417"/>
                    <a:pt x="1136" y="417"/>
                  </a:cubicBezTo>
                  <a:cubicBezTo>
                    <a:pt x="1136" y="750"/>
                    <a:pt x="1136" y="750"/>
                    <a:pt x="1136" y="750"/>
                  </a:cubicBezTo>
                  <a:cubicBezTo>
                    <a:pt x="605" y="750"/>
                    <a:pt x="605" y="750"/>
                    <a:pt x="605" y="750"/>
                  </a:cubicBezTo>
                  <a:cubicBezTo>
                    <a:pt x="605" y="563"/>
                    <a:pt x="605" y="563"/>
                    <a:pt x="605" y="563"/>
                  </a:cubicBezTo>
                  <a:cubicBezTo>
                    <a:pt x="605" y="479"/>
                    <a:pt x="625" y="407"/>
                    <a:pt x="667" y="365"/>
                  </a:cubicBezTo>
                  <a:cubicBezTo>
                    <a:pt x="709" y="323"/>
                    <a:pt x="761" y="292"/>
                    <a:pt x="834" y="292"/>
                  </a:cubicBezTo>
                  <a:cubicBezTo>
                    <a:pt x="875" y="292"/>
                    <a:pt x="938" y="302"/>
                    <a:pt x="990" y="334"/>
                  </a:cubicBezTo>
                  <a:cubicBezTo>
                    <a:pt x="1000" y="334"/>
                    <a:pt x="1000" y="334"/>
                    <a:pt x="1000" y="334"/>
                  </a:cubicBezTo>
                  <a:cubicBezTo>
                    <a:pt x="1000" y="32"/>
                    <a:pt x="1000" y="32"/>
                    <a:pt x="1000" y="32"/>
                  </a:cubicBezTo>
                  <a:cubicBezTo>
                    <a:pt x="990" y="32"/>
                    <a:pt x="990" y="32"/>
                    <a:pt x="990" y="32"/>
                  </a:cubicBezTo>
                  <a:cubicBezTo>
                    <a:pt x="948" y="11"/>
                    <a:pt x="875" y="0"/>
                    <a:pt x="792" y="0"/>
                  </a:cubicBezTo>
                  <a:cubicBezTo>
                    <a:pt x="688" y="0"/>
                    <a:pt x="594" y="32"/>
                    <a:pt x="511" y="73"/>
                  </a:cubicBezTo>
                  <a:cubicBezTo>
                    <a:pt x="428" y="115"/>
                    <a:pt x="365" y="177"/>
                    <a:pt x="313" y="261"/>
                  </a:cubicBezTo>
                  <a:cubicBezTo>
                    <a:pt x="271" y="344"/>
                    <a:pt x="250" y="438"/>
                    <a:pt x="250" y="542"/>
                  </a:cubicBezTo>
                  <a:cubicBezTo>
                    <a:pt x="250" y="750"/>
                    <a:pt x="250" y="750"/>
                    <a:pt x="250" y="750"/>
                  </a:cubicBezTo>
                  <a:cubicBezTo>
                    <a:pt x="0" y="750"/>
                    <a:pt x="0" y="750"/>
                    <a:pt x="0" y="750"/>
                  </a:cubicBezTo>
                  <a:cubicBezTo>
                    <a:pt x="0" y="1042"/>
                    <a:pt x="0" y="1042"/>
                    <a:pt x="0" y="1042"/>
                  </a:cubicBezTo>
                  <a:cubicBezTo>
                    <a:pt x="250" y="1042"/>
                    <a:pt x="250" y="1042"/>
                    <a:pt x="250" y="1042"/>
                  </a:cubicBezTo>
                  <a:cubicBezTo>
                    <a:pt x="250" y="2260"/>
                    <a:pt x="250" y="2260"/>
                    <a:pt x="250" y="2260"/>
                  </a:cubicBezTo>
                  <a:cubicBezTo>
                    <a:pt x="605" y="2260"/>
                    <a:pt x="605" y="2260"/>
                    <a:pt x="605" y="2260"/>
                  </a:cubicBezTo>
                  <a:cubicBezTo>
                    <a:pt x="605" y="1042"/>
                    <a:pt x="605" y="1042"/>
                    <a:pt x="605" y="1042"/>
                  </a:cubicBezTo>
                  <a:cubicBezTo>
                    <a:pt x="1136" y="1042"/>
                    <a:pt x="1136" y="1042"/>
                    <a:pt x="1136" y="1042"/>
                  </a:cubicBezTo>
                  <a:cubicBezTo>
                    <a:pt x="1136" y="1812"/>
                    <a:pt x="1136" y="1812"/>
                    <a:pt x="1136" y="1812"/>
                  </a:cubicBezTo>
                  <a:cubicBezTo>
                    <a:pt x="1136" y="2135"/>
                    <a:pt x="1292" y="2291"/>
                    <a:pt x="1584" y="2291"/>
                  </a:cubicBezTo>
                  <a:cubicBezTo>
                    <a:pt x="1636" y="2291"/>
                    <a:pt x="1688" y="2291"/>
                    <a:pt x="1740" y="2281"/>
                  </a:cubicBezTo>
                  <a:cubicBezTo>
                    <a:pt x="1792" y="2260"/>
                    <a:pt x="1823" y="2249"/>
                    <a:pt x="1844" y="2239"/>
                  </a:cubicBezTo>
                  <a:cubicBezTo>
                    <a:pt x="1855" y="2239"/>
                    <a:pt x="1855" y="2239"/>
                    <a:pt x="1855" y="2239"/>
                  </a:cubicBezTo>
                  <a:cubicBezTo>
                    <a:pt x="1855" y="1947"/>
                    <a:pt x="1855" y="1947"/>
                    <a:pt x="1855" y="1947"/>
                  </a:cubicBezTo>
                  <a:cubicBezTo>
                    <a:pt x="1834" y="1958"/>
                    <a:pt x="1834" y="1958"/>
                    <a:pt x="1834" y="1958"/>
                  </a:cubicBezTo>
                  <a:cubicBezTo>
                    <a:pt x="1813" y="1968"/>
                    <a:pt x="1792" y="1978"/>
                    <a:pt x="1761" y="1989"/>
                  </a:cubicBezTo>
                  <a:cubicBezTo>
                    <a:pt x="1740" y="1999"/>
                    <a:pt x="1709" y="1999"/>
                    <a:pt x="1698" y="1999"/>
                  </a:cubicBezTo>
                  <a:cubicBezTo>
                    <a:pt x="1625" y="1999"/>
                    <a:pt x="1573" y="1978"/>
                    <a:pt x="1542" y="1947"/>
                  </a:cubicBezTo>
                  <a:cubicBezTo>
                    <a:pt x="1511" y="1906"/>
                    <a:pt x="1490" y="1843"/>
                    <a:pt x="1490" y="1749"/>
                  </a:cubicBezTo>
                  <a:cubicBezTo>
                    <a:pt x="1490" y="1042"/>
                    <a:pt x="1490" y="1042"/>
                    <a:pt x="1490" y="1042"/>
                  </a:cubicBezTo>
                  <a:lnTo>
                    <a:pt x="1855" y="1042"/>
                  </a:lnTo>
                </a:path>
              </a:pathLst>
            </a:custGeom>
            <a:solidFill>
              <a:srgbClr val="77787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chemeClr val="tx1"/>
                </a:solidFill>
                <a:effectLst/>
                <a:uLnTx/>
                <a:uFillTx/>
                <a:latin typeface="Segoe UI"/>
                <a:ea typeface="+mn-ea"/>
                <a:cs typeface="+mn-cs"/>
              </a:endParaRPr>
            </a:p>
          </p:txBody>
        </p:sp>
        <p:sp>
          <p:nvSpPr>
            <p:cNvPr id="20" name="Freeform 11">
              <a:extLst>
                <a:ext uri="{FF2B5EF4-FFF2-40B4-BE49-F238E27FC236}">
                  <a16:creationId xmlns:a16="http://schemas.microsoft.com/office/drawing/2014/main" id="{751BB506-6648-4DE8-99FE-964261E08E47}"/>
                </a:ext>
              </a:extLst>
            </p:cNvPr>
            <p:cNvSpPr>
              <a:spLocks noChangeArrowheads="1"/>
            </p:cNvSpPr>
            <p:nvPr/>
          </p:nvSpPr>
          <p:spPr bwMode="auto">
            <a:xfrm>
              <a:off x="3321050" y="454025"/>
              <a:ext cx="600075" cy="600075"/>
            </a:xfrm>
            <a:custGeom>
              <a:avLst/>
              <a:gdLst>
                <a:gd name="T0" fmla="*/ 1667 w 1668"/>
                <a:gd name="T1" fmla="*/ 1666 h 1667"/>
                <a:gd name="T2" fmla="*/ 0 w 1668"/>
                <a:gd name="T3" fmla="*/ 1666 h 1667"/>
                <a:gd name="T4" fmla="*/ 0 w 1668"/>
                <a:gd name="T5" fmla="*/ 0 h 1667"/>
                <a:gd name="T6" fmla="*/ 1667 w 1668"/>
                <a:gd name="T7" fmla="*/ 0 h 1667"/>
                <a:gd name="T8" fmla="*/ 1667 w 1668"/>
                <a:gd name="T9" fmla="*/ 1666 h 1667"/>
              </a:gdLst>
              <a:ahLst/>
              <a:cxnLst>
                <a:cxn ang="0">
                  <a:pos x="T0" y="T1"/>
                </a:cxn>
                <a:cxn ang="0">
                  <a:pos x="T2" y="T3"/>
                </a:cxn>
                <a:cxn ang="0">
                  <a:pos x="T4" y="T5"/>
                </a:cxn>
                <a:cxn ang="0">
                  <a:pos x="T6" y="T7"/>
                </a:cxn>
                <a:cxn ang="0">
                  <a:pos x="T8" y="T9"/>
                </a:cxn>
              </a:cxnLst>
              <a:rect l="0" t="0" r="r" b="b"/>
              <a:pathLst>
                <a:path w="1668" h="1667">
                  <a:moveTo>
                    <a:pt x="1667" y="1666"/>
                  </a:moveTo>
                  <a:lnTo>
                    <a:pt x="0" y="1666"/>
                  </a:lnTo>
                  <a:lnTo>
                    <a:pt x="0" y="0"/>
                  </a:lnTo>
                  <a:lnTo>
                    <a:pt x="1667" y="0"/>
                  </a:lnTo>
                  <a:lnTo>
                    <a:pt x="1667" y="1666"/>
                  </a:lnTo>
                </a:path>
              </a:pathLst>
            </a:custGeom>
            <a:solidFill>
              <a:srgbClr val="F2652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chemeClr val="tx1"/>
                </a:solidFill>
                <a:effectLst/>
                <a:uLnTx/>
                <a:uFillTx/>
                <a:latin typeface="Segoe UI"/>
                <a:ea typeface="+mn-ea"/>
                <a:cs typeface="+mn-cs"/>
              </a:endParaRPr>
            </a:p>
          </p:txBody>
        </p:sp>
        <p:sp>
          <p:nvSpPr>
            <p:cNvPr id="21" name="Freeform 12">
              <a:extLst>
                <a:ext uri="{FF2B5EF4-FFF2-40B4-BE49-F238E27FC236}">
                  <a16:creationId xmlns:a16="http://schemas.microsoft.com/office/drawing/2014/main" id="{7627D22E-411D-45E6-982E-9751D5E78CA7}"/>
                </a:ext>
              </a:extLst>
            </p:cNvPr>
            <p:cNvSpPr>
              <a:spLocks noChangeArrowheads="1"/>
            </p:cNvSpPr>
            <p:nvPr/>
          </p:nvSpPr>
          <p:spPr bwMode="auto">
            <a:xfrm>
              <a:off x="3986213" y="454025"/>
              <a:ext cx="596900" cy="600075"/>
            </a:xfrm>
            <a:custGeom>
              <a:avLst/>
              <a:gdLst>
                <a:gd name="T0" fmla="*/ 1656 w 1657"/>
                <a:gd name="T1" fmla="*/ 1666 h 1667"/>
                <a:gd name="T2" fmla="*/ 0 w 1657"/>
                <a:gd name="T3" fmla="*/ 1666 h 1667"/>
                <a:gd name="T4" fmla="*/ 0 w 1657"/>
                <a:gd name="T5" fmla="*/ 0 h 1667"/>
                <a:gd name="T6" fmla="*/ 1656 w 1657"/>
                <a:gd name="T7" fmla="*/ 0 h 1667"/>
                <a:gd name="T8" fmla="*/ 1656 w 1657"/>
                <a:gd name="T9" fmla="*/ 1666 h 1667"/>
              </a:gdLst>
              <a:ahLst/>
              <a:cxnLst>
                <a:cxn ang="0">
                  <a:pos x="T0" y="T1"/>
                </a:cxn>
                <a:cxn ang="0">
                  <a:pos x="T2" y="T3"/>
                </a:cxn>
                <a:cxn ang="0">
                  <a:pos x="T4" y="T5"/>
                </a:cxn>
                <a:cxn ang="0">
                  <a:pos x="T6" y="T7"/>
                </a:cxn>
                <a:cxn ang="0">
                  <a:pos x="T8" y="T9"/>
                </a:cxn>
              </a:cxnLst>
              <a:rect l="0" t="0" r="r" b="b"/>
              <a:pathLst>
                <a:path w="1657" h="1667">
                  <a:moveTo>
                    <a:pt x="1656" y="1666"/>
                  </a:moveTo>
                  <a:lnTo>
                    <a:pt x="0" y="1666"/>
                  </a:lnTo>
                  <a:lnTo>
                    <a:pt x="0" y="0"/>
                  </a:lnTo>
                  <a:lnTo>
                    <a:pt x="1656" y="0"/>
                  </a:lnTo>
                  <a:lnTo>
                    <a:pt x="1656" y="1666"/>
                  </a:lnTo>
                </a:path>
              </a:pathLst>
            </a:custGeom>
            <a:solidFill>
              <a:srgbClr val="8DC63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chemeClr val="tx1"/>
                </a:solidFill>
                <a:effectLst/>
                <a:uLnTx/>
                <a:uFillTx/>
                <a:latin typeface="Segoe UI"/>
                <a:ea typeface="+mn-ea"/>
                <a:cs typeface="+mn-cs"/>
              </a:endParaRPr>
            </a:p>
          </p:txBody>
        </p:sp>
        <p:sp>
          <p:nvSpPr>
            <p:cNvPr id="22" name="Freeform 13">
              <a:extLst>
                <a:ext uri="{FF2B5EF4-FFF2-40B4-BE49-F238E27FC236}">
                  <a16:creationId xmlns:a16="http://schemas.microsoft.com/office/drawing/2014/main" id="{E05066FF-22FB-42AB-90C4-35E89CB169D1}"/>
                </a:ext>
              </a:extLst>
            </p:cNvPr>
            <p:cNvSpPr>
              <a:spLocks noChangeArrowheads="1"/>
            </p:cNvSpPr>
            <p:nvPr/>
          </p:nvSpPr>
          <p:spPr bwMode="auto">
            <a:xfrm>
              <a:off x="3321050" y="1112838"/>
              <a:ext cx="600075" cy="600075"/>
            </a:xfrm>
            <a:custGeom>
              <a:avLst/>
              <a:gdLst>
                <a:gd name="T0" fmla="*/ 1667 w 1668"/>
                <a:gd name="T1" fmla="*/ 1667 h 1668"/>
                <a:gd name="T2" fmla="*/ 0 w 1668"/>
                <a:gd name="T3" fmla="*/ 1667 h 1668"/>
                <a:gd name="T4" fmla="*/ 0 w 1668"/>
                <a:gd name="T5" fmla="*/ 0 h 1668"/>
                <a:gd name="T6" fmla="*/ 1667 w 1668"/>
                <a:gd name="T7" fmla="*/ 0 h 1668"/>
                <a:gd name="T8" fmla="*/ 1667 w 1668"/>
                <a:gd name="T9" fmla="*/ 1667 h 1668"/>
              </a:gdLst>
              <a:ahLst/>
              <a:cxnLst>
                <a:cxn ang="0">
                  <a:pos x="T0" y="T1"/>
                </a:cxn>
                <a:cxn ang="0">
                  <a:pos x="T2" y="T3"/>
                </a:cxn>
                <a:cxn ang="0">
                  <a:pos x="T4" y="T5"/>
                </a:cxn>
                <a:cxn ang="0">
                  <a:pos x="T6" y="T7"/>
                </a:cxn>
                <a:cxn ang="0">
                  <a:pos x="T8" y="T9"/>
                </a:cxn>
              </a:cxnLst>
              <a:rect l="0" t="0" r="r" b="b"/>
              <a:pathLst>
                <a:path w="1668" h="1668">
                  <a:moveTo>
                    <a:pt x="1667" y="1667"/>
                  </a:moveTo>
                  <a:lnTo>
                    <a:pt x="0" y="1667"/>
                  </a:lnTo>
                  <a:lnTo>
                    <a:pt x="0" y="0"/>
                  </a:lnTo>
                  <a:lnTo>
                    <a:pt x="1667" y="0"/>
                  </a:lnTo>
                  <a:lnTo>
                    <a:pt x="1667" y="1667"/>
                  </a:lnTo>
                </a:path>
              </a:pathLst>
            </a:custGeom>
            <a:solidFill>
              <a:srgbClr val="00AEE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chemeClr val="tx1"/>
                </a:solidFill>
                <a:effectLst/>
                <a:uLnTx/>
                <a:uFillTx/>
                <a:latin typeface="Segoe UI"/>
                <a:ea typeface="+mn-ea"/>
                <a:cs typeface="+mn-cs"/>
              </a:endParaRPr>
            </a:p>
          </p:txBody>
        </p:sp>
        <p:sp>
          <p:nvSpPr>
            <p:cNvPr id="23" name="Freeform 14">
              <a:extLst>
                <a:ext uri="{FF2B5EF4-FFF2-40B4-BE49-F238E27FC236}">
                  <a16:creationId xmlns:a16="http://schemas.microsoft.com/office/drawing/2014/main" id="{4EECA364-3385-48D0-8624-CB0D117440C4}"/>
                </a:ext>
              </a:extLst>
            </p:cNvPr>
            <p:cNvSpPr>
              <a:spLocks noChangeArrowheads="1"/>
            </p:cNvSpPr>
            <p:nvPr/>
          </p:nvSpPr>
          <p:spPr bwMode="auto">
            <a:xfrm>
              <a:off x="3986213" y="1112838"/>
              <a:ext cx="596900" cy="600075"/>
            </a:xfrm>
            <a:custGeom>
              <a:avLst/>
              <a:gdLst>
                <a:gd name="T0" fmla="*/ 1656 w 1657"/>
                <a:gd name="T1" fmla="*/ 1667 h 1668"/>
                <a:gd name="T2" fmla="*/ 0 w 1657"/>
                <a:gd name="T3" fmla="*/ 1667 h 1668"/>
                <a:gd name="T4" fmla="*/ 0 w 1657"/>
                <a:gd name="T5" fmla="*/ 0 h 1668"/>
                <a:gd name="T6" fmla="*/ 1656 w 1657"/>
                <a:gd name="T7" fmla="*/ 0 h 1668"/>
                <a:gd name="T8" fmla="*/ 1656 w 1657"/>
                <a:gd name="T9" fmla="*/ 1667 h 1668"/>
              </a:gdLst>
              <a:ahLst/>
              <a:cxnLst>
                <a:cxn ang="0">
                  <a:pos x="T0" y="T1"/>
                </a:cxn>
                <a:cxn ang="0">
                  <a:pos x="T2" y="T3"/>
                </a:cxn>
                <a:cxn ang="0">
                  <a:pos x="T4" y="T5"/>
                </a:cxn>
                <a:cxn ang="0">
                  <a:pos x="T6" y="T7"/>
                </a:cxn>
                <a:cxn ang="0">
                  <a:pos x="T8" y="T9"/>
                </a:cxn>
              </a:cxnLst>
              <a:rect l="0" t="0" r="r" b="b"/>
              <a:pathLst>
                <a:path w="1657" h="1668">
                  <a:moveTo>
                    <a:pt x="1656" y="1667"/>
                  </a:moveTo>
                  <a:lnTo>
                    <a:pt x="0" y="1667"/>
                  </a:lnTo>
                  <a:lnTo>
                    <a:pt x="0" y="0"/>
                  </a:lnTo>
                  <a:lnTo>
                    <a:pt x="1656" y="0"/>
                  </a:lnTo>
                  <a:lnTo>
                    <a:pt x="1656" y="1667"/>
                  </a:lnTo>
                </a:path>
              </a:pathLst>
            </a:custGeom>
            <a:solidFill>
              <a:srgbClr val="FFC20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chemeClr val="tx1"/>
                </a:solidFill>
                <a:effectLst/>
                <a:uLnTx/>
                <a:uFillTx/>
                <a:latin typeface="Segoe UI"/>
                <a:ea typeface="+mn-ea"/>
                <a:cs typeface="+mn-cs"/>
              </a:endParaRPr>
            </a:p>
          </p:txBody>
        </p:sp>
      </p:grpSp>
    </p:spTree>
    <p:extLst>
      <p:ext uri="{BB962C8B-B14F-4D97-AF65-F5344CB8AC3E}">
        <p14:creationId xmlns:p14="http://schemas.microsoft.com/office/powerpoint/2010/main" val="3364702887"/>
      </p:ext>
    </p:extLst>
  </p:cSld>
  <p:clrMapOvr>
    <a:masterClrMapping/>
  </p:clrMapOvr>
  <p:transition>
    <p:fade/>
  </p:transition>
  <p:extLst>
    <p:ext uri="{DCECCB84-F9BA-43D5-87BE-67443E8EF086}">
      <p15:sldGuideLst xmlns:p15="http://schemas.microsoft.com/office/powerpoint/2012/main">
        <p15:guide id="1" pos="184">
          <p15:clr>
            <a:srgbClr val="CCCCCC"/>
          </p15:clr>
        </p15:guide>
        <p15:guide id="2" pos="7496">
          <p15:clr>
            <a:srgbClr val="CCCCCC"/>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dirty="0"/>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CB7DECA3-E2AD-4EFE-9B59-4C01F0BB8D9E}"/>
              </a:ext>
            </a:extLst>
          </p:cNvPr>
          <p:cNvGrpSpPr/>
          <p:nvPr userDrawn="1"/>
        </p:nvGrpSpPr>
        <p:grpSpPr>
          <a:xfrm>
            <a:off x="10902240" y="6500721"/>
            <a:ext cx="1099131" cy="234115"/>
            <a:chOff x="3321050" y="454025"/>
            <a:chExt cx="5910263" cy="1258888"/>
          </a:xfrm>
        </p:grpSpPr>
        <p:sp>
          <p:nvSpPr>
            <p:cNvPr id="10" name="Freeform 3">
              <a:extLst>
                <a:ext uri="{FF2B5EF4-FFF2-40B4-BE49-F238E27FC236}">
                  <a16:creationId xmlns:a16="http://schemas.microsoft.com/office/drawing/2014/main" id="{4D1A87F2-4158-4E9A-B21A-CA691EB2BAAF}"/>
                </a:ext>
              </a:extLst>
            </p:cNvPr>
            <p:cNvSpPr>
              <a:spLocks noChangeArrowheads="1"/>
            </p:cNvSpPr>
            <p:nvPr/>
          </p:nvSpPr>
          <p:spPr bwMode="auto">
            <a:xfrm>
              <a:off x="4960938" y="704850"/>
              <a:ext cx="817562" cy="757238"/>
            </a:xfrm>
            <a:custGeom>
              <a:avLst/>
              <a:gdLst>
                <a:gd name="T0" fmla="*/ 1917 w 2272"/>
                <a:gd name="T1" fmla="*/ 489 h 2104"/>
                <a:gd name="T2" fmla="*/ 1917 w 2272"/>
                <a:gd name="T3" fmla="*/ 2103 h 2104"/>
                <a:gd name="T4" fmla="*/ 2271 w 2272"/>
                <a:gd name="T5" fmla="*/ 2103 h 2104"/>
                <a:gd name="T6" fmla="*/ 2271 w 2272"/>
                <a:gd name="T7" fmla="*/ 0 h 2104"/>
                <a:gd name="T8" fmla="*/ 2271 w 2272"/>
                <a:gd name="T9" fmla="*/ 0 h 2104"/>
                <a:gd name="T10" fmla="*/ 1771 w 2272"/>
                <a:gd name="T11" fmla="*/ 0 h 2104"/>
                <a:gd name="T12" fmla="*/ 1135 w 2272"/>
                <a:gd name="T13" fmla="*/ 1561 h 2104"/>
                <a:gd name="T14" fmla="*/ 521 w 2272"/>
                <a:gd name="T15" fmla="*/ 0 h 2104"/>
                <a:gd name="T16" fmla="*/ 0 w 2272"/>
                <a:gd name="T17" fmla="*/ 0 h 2104"/>
                <a:gd name="T18" fmla="*/ 0 w 2272"/>
                <a:gd name="T19" fmla="*/ 2103 h 2104"/>
                <a:gd name="T20" fmla="*/ 344 w 2272"/>
                <a:gd name="T21" fmla="*/ 2103 h 2104"/>
                <a:gd name="T22" fmla="*/ 344 w 2272"/>
                <a:gd name="T23" fmla="*/ 489 h 2104"/>
                <a:gd name="T24" fmla="*/ 354 w 2272"/>
                <a:gd name="T25" fmla="*/ 489 h 2104"/>
                <a:gd name="T26" fmla="*/ 1000 w 2272"/>
                <a:gd name="T27" fmla="*/ 2103 h 2104"/>
                <a:gd name="T28" fmla="*/ 1260 w 2272"/>
                <a:gd name="T29" fmla="*/ 2103 h 2104"/>
                <a:gd name="T30" fmla="*/ 1906 w 2272"/>
                <a:gd name="T31" fmla="*/ 489 h 2104"/>
                <a:gd name="T32" fmla="*/ 1917 w 2272"/>
                <a:gd name="T33" fmla="*/ 489 h 2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72" h="2104">
                  <a:moveTo>
                    <a:pt x="1917" y="489"/>
                  </a:moveTo>
                  <a:lnTo>
                    <a:pt x="1917" y="2103"/>
                  </a:lnTo>
                  <a:lnTo>
                    <a:pt x="2271" y="2103"/>
                  </a:lnTo>
                  <a:lnTo>
                    <a:pt x="2271" y="0"/>
                  </a:lnTo>
                  <a:lnTo>
                    <a:pt x="2271" y="0"/>
                  </a:lnTo>
                  <a:lnTo>
                    <a:pt x="1771" y="0"/>
                  </a:lnTo>
                  <a:lnTo>
                    <a:pt x="1135" y="1561"/>
                  </a:lnTo>
                  <a:lnTo>
                    <a:pt x="521" y="0"/>
                  </a:lnTo>
                  <a:lnTo>
                    <a:pt x="0" y="0"/>
                  </a:lnTo>
                  <a:lnTo>
                    <a:pt x="0" y="2103"/>
                  </a:lnTo>
                  <a:lnTo>
                    <a:pt x="344" y="2103"/>
                  </a:lnTo>
                  <a:lnTo>
                    <a:pt x="344" y="489"/>
                  </a:lnTo>
                  <a:lnTo>
                    <a:pt x="354" y="489"/>
                  </a:lnTo>
                  <a:lnTo>
                    <a:pt x="1000" y="2103"/>
                  </a:lnTo>
                  <a:lnTo>
                    <a:pt x="1260" y="2103"/>
                  </a:lnTo>
                  <a:lnTo>
                    <a:pt x="1906" y="489"/>
                  </a:lnTo>
                  <a:lnTo>
                    <a:pt x="1917" y="489"/>
                  </a:lnTo>
                </a:path>
              </a:pathLst>
            </a:custGeom>
            <a:solidFill>
              <a:srgbClr val="77787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11" name="Freeform 4">
              <a:extLst>
                <a:ext uri="{FF2B5EF4-FFF2-40B4-BE49-F238E27FC236}">
                  <a16:creationId xmlns:a16="http://schemas.microsoft.com/office/drawing/2014/main" id="{6A4D1017-F15F-4366-8BFE-258BB2A7C931}"/>
                </a:ext>
              </a:extLst>
            </p:cNvPr>
            <p:cNvSpPr>
              <a:spLocks noChangeArrowheads="1"/>
            </p:cNvSpPr>
            <p:nvPr/>
          </p:nvSpPr>
          <p:spPr bwMode="auto">
            <a:xfrm>
              <a:off x="5889625" y="688975"/>
              <a:ext cx="153988" cy="773113"/>
            </a:xfrm>
            <a:custGeom>
              <a:avLst/>
              <a:gdLst>
                <a:gd name="T0" fmla="*/ 209 w 428"/>
                <a:gd name="T1" fmla="*/ 0 h 2146"/>
                <a:gd name="T2" fmla="*/ 209 w 428"/>
                <a:gd name="T3" fmla="*/ 0 h 2146"/>
                <a:gd name="T4" fmla="*/ 63 w 428"/>
                <a:gd name="T5" fmla="*/ 52 h 2146"/>
                <a:gd name="T6" fmla="*/ 0 w 428"/>
                <a:gd name="T7" fmla="*/ 208 h 2146"/>
                <a:gd name="T8" fmla="*/ 63 w 428"/>
                <a:gd name="T9" fmla="*/ 344 h 2146"/>
                <a:gd name="T10" fmla="*/ 209 w 428"/>
                <a:gd name="T11" fmla="*/ 406 h 2146"/>
                <a:gd name="T12" fmla="*/ 365 w 428"/>
                <a:gd name="T13" fmla="*/ 344 h 2146"/>
                <a:gd name="T14" fmla="*/ 427 w 428"/>
                <a:gd name="T15" fmla="*/ 208 h 2146"/>
                <a:gd name="T16" fmla="*/ 365 w 428"/>
                <a:gd name="T17" fmla="*/ 62 h 2146"/>
                <a:gd name="T18" fmla="*/ 209 w 428"/>
                <a:gd name="T19" fmla="*/ 0 h 2146"/>
                <a:gd name="T20" fmla="*/ 386 w 428"/>
                <a:gd name="T21" fmla="*/ 635 h 2146"/>
                <a:gd name="T22" fmla="*/ 386 w 428"/>
                <a:gd name="T23" fmla="*/ 635 h 2146"/>
                <a:gd name="T24" fmla="*/ 32 w 428"/>
                <a:gd name="T25" fmla="*/ 635 h 2146"/>
                <a:gd name="T26" fmla="*/ 32 w 428"/>
                <a:gd name="T27" fmla="*/ 2145 h 2146"/>
                <a:gd name="T28" fmla="*/ 386 w 428"/>
                <a:gd name="T29" fmla="*/ 2145 h 2146"/>
                <a:gd name="T30" fmla="*/ 386 w 428"/>
                <a:gd name="T31" fmla="*/ 635 h 2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28" h="2146">
                  <a:moveTo>
                    <a:pt x="209" y="0"/>
                  </a:moveTo>
                  <a:lnTo>
                    <a:pt x="209" y="0"/>
                  </a:lnTo>
                  <a:cubicBezTo>
                    <a:pt x="157" y="0"/>
                    <a:pt x="104" y="21"/>
                    <a:pt x="63" y="52"/>
                  </a:cubicBezTo>
                  <a:cubicBezTo>
                    <a:pt x="21" y="94"/>
                    <a:pt x="0" y="146"/>
                    <a:pt x="0" y="208"/>
                  </a:cubicBezTo>
                  <a:cubicBezTo>
                    <a:pt x="0" y="260"/>
                    <a:pt x="21" y="312"/>
                    <a:pt x="63" y="344"/>
                  </a:cubicBezTo>
                  <a:cubicBezTo>
                    <a:pt x="104" y="385"/>
                    <a:pt x="157" y="406"/>
                    <a:pt x="209" y="406"/>
                  </a:cubicBezTo>
                  <a:cubicBezTo>
                    <a:pt x="271" y="406"/>
                    <a:pt x="323" y="385"/>
                    <a:pt x="365" y="344"/>
                  </a:cubicBezTo>
                  <a:cubicBezTo>
                    <a:pt x="407" y="312"/>
                    <a:pt x="427" y="260"/>
                    <a:pt x="427" y="208"/>
                  </a:cubicBezTo>
                  <a:cubicBezTo>
                    <a:pt x="427" y="146"/>
                    <a:pt x="407" y="94"/>
                    <a:pt x="365" y="62"/>
                  </a:cubicBezTo>
                  <a:cubicBezTo>
                    <a:pt x="323" y="21"/>
                    <a:pt x="271" y="0"/>
                    <a:pt x="209" y="0"/>
                  </a:cubicBezTo>
                  <a:close/>
                  <a:moveTo>
                    <a:pt x="386" y="635"/>
                  </a:moveTo>
                  <a:lnTo>
                    <a:pt x="386" y="635"/>
                  </a:lnTo>
                  <a:cubicBezTo>
                    <a:pt x="32" y="635"/>
                    <a:pt x="32" y="635"/>
                    <a:pt x="32" y="635"/>
                  </a:cubicBezTo>
                  <a:cubicBezTo>
                    <a:pt x="32" y="2145"/>
                    <a:pt x="32" y="2145"/>
                    <a:pt x="32" y="2145"/>
                  </a:cubicBezTo>
                  <a:cubicBezTo>
                    <a:pt x="386" y="2145"/>
                    <a:pt x="386" y="2145"/>
                    <a:pt x="386" y="2145"/>
                  </a:cubicBezTo>
                  <a:cubicBezTo>
                    <a:pt x="386" y="635"/>
                    <a:pt x="386" y="635"/>
                    <a:pt x="386" y="635"/>
                  </a:cubicBezTo>
                  <a:close/>
                </a:path>
              </a:pathLst>
            </a:custGeom>
            <a:solidFill>
              <a:srgbClr val="77787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12" name="Freeform 5">
              <a:extLst>
                <a:ext uri="{FF2B5EF4-FFF2-40B4-BE49-F238E27FC236}">
                  <a16:creationId xmlns:a16="http://schemas.microsoft.com/office/drawing/2014/main" id="{3AD1AABE-873C-4C0A-A0B0-EC000965B319}"/>
                </a:ext>
              </a:extLst>
            </p:cNvPr>
            <p:cNvSpPr>
              <a:spLocks noChangeArrowheads="1"/>
            </p:cNvSpPr>
            <p:nvPr/>
          </p:nvSpPr>
          <p:spPr bwMode="auto">
            <a:xfrm>
              <a:off x="6119813" y="906463"/>
              <a:ext cx="423862" cy="566737"/>
            </a:xfrm>
            <a:custGeom>
              <a:avLst/>
              <a:gdLst>
                <a:gd name="T0" fmla="*/ 801 w 1177"/>
                <a:gd name="T1" fmla="*/ 0 h 1573"/>
                <a:gd name="T2" fmla="*/ 801 w 1177"/>
                <a:gd name="T3" fmla="*/ 0 h 1573"/>
                <a:gd name="T4" fmla="*/ 375 w 1177"/>
                <a:gd name="T5" fmla="*/ 104 h 1573"/>
                <a:gd name="T6" fmla="*/ 94 w 1177"/>
                <a:gd name="T7" fmla="*/ 396 h 1573"/>
                <a:gd name="T8" fmla="*/ 0 w 1177"/>
                <a:gd name="T9" fmla="*/ 822 h 1573"/>
                <a:gd name="T10" fmla="*/ 94 w 1177"/>
                <a:gd name="T11" fmla="*/ 1207 h 1573"/>
                <a:gd name="T12" fmla="*/ 354 w 1177"/>
                <a:gd name="T13" fmla="*/ 1478 h 1573"/>
                <a:gd name="T14" fmla="*/ 738 w 1177"/>
                <a:gd name="T15" fmla="*/ 1572 h 1573"/>
                <a:gd name="T16" fmla="*/ 1165 w 1177"/>
                <a:gd name="T17" fmla="*/ 1478 h 1573"/>
                <a:gd name="T18" fmla="*/ 1176 w 1177"/>
                <a:gd name="T19" fmla="*/ 1468 h 1573"/>
                <a:gd name="T20" fmla="*/ 1176 w 1177"/>
                <a:gd name="T21" fmla="*/ 1145 h 1573"/>
                <a:gd name="T22" fmla="*/ 1155 w 1177"/>
                <a:gd name="T23" fmla="*/ 1155 h 1573"/>
                <a:gd name="T24" fmla="*/ 988 w 1177"/>
                <a:gd name="T25" fmla="*/ 1249 h 1573"/>
                <a:gd name="T26" fmla="*/ 811 w 1177"/>
                <a:gd name="T27" fmla="*/ 1280 h 1573"/>
                <a:gd name="T28" fmla="*/ 488 w 1177"/>
                <a:gd name="T29" fmla="*/ 1155 h 1573"/>
                <a:gd name="T30" fmla="*/ 364 w 1177"/>
                <a:gd name="T31" fmla="*/ 791 h 1573"/>
                <a:gd name="T32" fmla="*/ 488 w 1177"/>
                <a:gd name="T33" fmla="*/ 427 h 1573"/>
                <a:gd name="T34" fmla="*/ 822 w 1177"/>
                <a:gd name="T35" fmla="*/ 292 h 1573"/>
                <a:gd name="T36" fmla="*/ 1155 w 1177"/>
                <a:gd name="T37" fmla="*/ 406 h 1573"/>
                <a:gd name="T38" fmla="*/ 1176 w 1177"/>
                <a:gd name="T39" fmla="*/ 417 h 1573"/>
                <a:gd name="T40" fmla="*/ 1176 w 1177"/>
                <a:gd name="T41" fmla="*/ 73 h 1573"/>
                <a:gd name="T42" fmla="*/ 1165 w 1177"/>
                <a:gd name="T43" fmla="*/ 73 h 1573"/>
                <a:gd name="T44" fmla="*/ 999 w 1177"/>
                <a:gd name="T45" fmla="*/ 21 h 1573"/>
                <a:gd name="T46" fmla="*/ 801 w 1177"/>
                <a:gd name="T47" fmla="*/ 0 h 1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7" h="1573">
                  <a:moveTo>
                    <a:pt x="801" y="0"/>
                  </a:moveTo>
                  <a:lnTo>
                    <a:pt x="801" y="0"/>
                  </a:lnTo>
                  <a:cubicBezTo>
                    <a:pt x="645" y="0"/>
                    <a:pt x="499" y="31"/>
                    <a:pt x="375" y="104"/>
                  </a:cubicBezTo>
                  <a:cubicBezTo>
                    <a:pt x="250" y="167"/>
                    <a:pt x="156" y="271"/>
                    <a:pt x="94" y="396"/>
                  </a:cubicBezTo>
                  <a:cubicBezTo>
                    <a:pt x="31" y="520"/>
                    <a:pt x="0" y="666"/>
                    <a:pt x="0" y="822"/>
                  </a:cubicBezTo>
                  <a:cubicBezTo>
                    <a:pt x="0" y="968"/>
                    <a:pt x="31" y="1093"/>
                    <a:pt x="94" y="1207"/>
                  </a:cubicBezTo>
                  <a:cubicBezTo>
                    <a:pt x="156" y="1322"/>
                    <a:pt x="239" y="1416"/>
                    <a:pt x="354" y="1478"/>
                  </a:cubicBezTo>
                  <a:cubicBezTo>
                    <a:pt x="467" y="1541"/>
                    <a:pt x="593" y="1572"/>
                    <a:pt x="738" y="1572"/>
                  </a:cubicBezTo>
                  <a:cubicBezTo>
                    <a:pt x="905" y="1572"/>
                    <a:pt x="1051" y="1541"/>
                    <a:pt x="1165" y="1478"/>
                  </a:cubicBezTo>
                  <a:cubicBezTo>
                    <a:pt x="1176" y="1468"/>
                    <a:pt x="1176" y="1468"/>
                    <a:pt x="1176" y="1468"/>
                  </a:cubicBezTo>
                  <a:cubicBezTo>
                    <a:pt x="1176" y="1145"/>
                    <a:pt x="1176" y="1145"/>
                    <a:pt x="1176" y="1145"/>
                  </a:cubicBezTo>
                  <a:cubicBezTo>
                    <a:pt x="1155" y="1155"/>
                    <a:pt x="1155" y="1155"/>
                    <a:pt x="1155" y="1155"/>
                  </a:cubicBezTo>
                  <a:cubicBezTo>
                    <a:pt x="1103" y="1197"/>
                    <a:pt x="1051" y="1228"/>
                    <a:pt x="988" y="1249"/>
                  </a:cubicBezTo>
                  <a:cubicBezTo>
                    <a:pt x="926" y="1270"/>
                    <a:pt x="863" y="1280"/>
                    <a:pt x="811" y="1280"/>
                  </a:cubicBezTo>
                  <a:cubicBezTo>
                    <a:pt x="676" y="1280"/>
                    <a:pt x="561" y="1239"/>
                    <a:pt x="488" y="1155"/>
                  </a:cubicBezTo>
                  <a:cubicBezTo>
                    <a:pt x="406" y="1062"/>
                    <a:pt x="364" y="947"/>
                    <a:pt x="364" y="791"/>
                  </a:cubicBezTo>
                  <a:cubicBezTo>
                    <a:pt x="364" y="645"/>
                    <a:pt x="406" y="520"/>
                    <a:pt x="488" y="427"/>
                  </a:cubicBezTo>
                  <a:cubicBezTo>
                    <a:pt x="572" y="333"/>
                    <a:pt x="686" y="292"/>
                    <a:pt x="822" y="292"/>
                  </a:cubicBezTo>
                  <a:cubicBezTo>
                    <a:pt x="936" y="292"/>
                    <a:pt x="1051" y="333"/>
                    <a:pt x="1155" y="406"/>
                  </a:cubicBezTo>
                  <a:cubicBezTo>
                    <a:pt x="1176" y="417"/>
                    <a:pt x="1176" y="417"/>
                    <a:pt x="1176" y="417"/>
                  </a:cubicBezTo>
                  <a:cubicBezTo>
                    <a:pt x="1176" y="73"/>
                    <a:pt x="1176" y="73"/>
                    <a:pt x="1176" y="73"/>
                  </a:cubicBezTo>
                  <a:cubicBezTo>
                    <a:pt x="1165" y="73"/>
                    <a:pt x="1165" y="73"/>
                    <a:pt x="1165" y="73"/>
                  </a:cubicBezTo>
                  <a:cubicBezTo>
                    <a:pt x="1124" y="52"/>
                    <a:pt x="1072" y="31"/>
                    <a:pt x="999" y="21"/>
                  </a:cubicBezTo>
                  <a:cubicBezTo>
                    <a:pt x="936" y="0"/>
                    <a:pt x="874" y="0"/>
                    <a:pt x="801" y="0"/>
                  </a:cubicBezTo>
                </a:path>
              </a:pathLst>
            </a:custGeom>
            <a:solidFill>
              <a:srgbClr val="77787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13" name="Freeform 6">
              <a:extLst>
                <a:ext uri="{FF2B5EF4-FFF2-40B4-BE49-F238E27FC236}">
                  <a16:creationId xmlns:a16="http://schemas.microsoft.com/office/drawing/2014/main" id="{69D203DA-EAF5-466F-B420-30CBB3547407}"/>
                </a:ext>
              </a:extLst>
            </p:cNvPr>
            <p:cNvSpPr>
              <a:spLocks noChangeArrowheads="1"/>
            </p:cNvSpPr>
            <p:nvPr/>
          </p:nvSpPr>
          <p:spPr bwMode="auto">
            <a:xfrm>
              <a:off x="6635750" y="911225"/>
              <a:ext cx="315913" cy="550863"/>
            </a:xfrm>
            <a:custGeom>
              <a:avLst/>
              <a:gdLst>
                <a:gd name="T0" fmla="*/ 354 w 876"/>
                <a:gd name="T1" fmla="*/ 282 h 1532"/>
                <a:gd name="T2" fmla="*/ 354 w 876"/>
                <a:gd name="T3" fmla="*/ 282 h 1532"/>
                <a:gd name="T4" fmla="*/ 354 w 876"/>
                <a:gd name="T5" fmla="*/ 21 h 1532"/>
                <a:gd name="T6" fmla="*/ 0 w 876"/>
                <a:gd name="T7" fmla="*/ 21 h 1532"/>
                <a:gd name="T8" fmla="*/ 0 w 876"/>
                <a:gd name="T9" fmla="*/ 1531 h 1532"/>
                <a:gd name="T10" fmla="*/ 354 w 876"/>
                <a:gd name="T11" fmla="*/ 1531 h 1532"/>
                <a:gd name="T12" fmla="*/ 354 w 876"/>
                <a:gd name="T13" fmla="*/ 760 h 1532"/>
                <a:gd name="T14" fmla="*/ 448 w 876"/>
                <a:gd name="T15" fmla="*/ 438 h 1532"/>
                <a:gd name="T16" fmla="*/ 677 w 876"/>
                <a:gd name="T17" fmla="*/ 313 h 1532"/>
                <a:gd name="T18" fmla="*/ 781 w 876"/>
                <a:gd name="T19" fmla="*/ 334 h 1532"/>
                <a:gd name="T20" fmla="*/ 865 w 876"/>
                <a:gd name="T21" fmla="*/ 365 h 1532"/>
                <a:gd name="T22" fmla="*/ 875 w 876"/>
                <a:gd name="T23" fmla="*/ 375 h 1532"/>
                <a:gd name="T24" fmla="*/ 875 w 876"/>
                <a:gd name="T25" fmla="*/ 21 h 1532"/>
                <a:gd name="T26" fmla="*/ 875 w 876"/>
                <a:gd name="T27" fmla="*/ 21 h 1532"/>
                <a:gd name="T28" fmla="*/ 729 w 876"/>
                <a:gd name="T29" fmla="*/ 0 h 1532"/>
                <a:gd name="T30" fmla="*/ 729 w 876"/>
                <a:gd name="T31" fmla="*/ 0 h 1532"/>
                <a:gd name="T32" fmla="*/ 500 w 876"/>
                <a:gd name="T33" fmla="*/ 84 h 1532"/>
                <a:gd name="T34" fmla="*/ 365 w 876"/>
                <a:gd name="T35" fmla="*/ 282 h 1532"/>
                <a:gd name="T36" fmla="*/ 354 w 876"/>
                <a:gd name="T37" fmla="*/ 282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76" h="1532">
                  <a:moveTo>
                    <a:pt x="354" y="282"/>
                  </a:moveTo>
                  <a:lnTo>
                    <a:pt x="354" y="282"/>
                  </a:lnTo>
                  <a:cubicBezTo>
                    <a:pt x="354" y="21"/>
                    <a:pt x="354" y="21"/>
                    <a:pt x="354" y="21"/>
                  </a:cubicBezTo>
                  <a:cubicBezTo>
                    <a:pt x="0" y="21"/>
                    <a:pt x="0" y="21"/>
                    <a:pt x="0" y="21"/>
                  </a:cubicBezTo>
                  <a:cubicBezTo>
                    <a:pt x="0" y="1531"/>
                    <a:pt x="0" y="1531"/>
                    <a:pt x="0" y="1531"/>
                  </a:cubicBezTo>
                  <a:cubicBezTo>
                    <a:pt x="354" y="1531"/>
                    <a:pt x="354" y="1531"/>
                    <a:pt x="354" y="1531"/>
                  </a:cubicBezTo>
                  <a:cubicBezTo>
                    <a:pt x="354" y="760"/>
                    <a:pt x="354" y="760"/>
                    <a:pt x="354" y="760"/>
                  </a:cubicBezTo>
                  <a:cubicBezTo>
                    <a:pt x="354" y="624"/>
                    <a:pt x="386" y="520"/>
                    <a:pt x="448" y="438"/>
                  </a:cubicBezTo>
                  <a:cubicBezTo>
                    <a:pt x="500" y="355"/>
                    <a:pt x="584" y="313"/>
                    <a:pt x="677" y="313"/>
                  </a:cubicBezTo>
                  <a:cubicBezTo>
                    <a:pt x="709" y="313"/>
                    <a:pt x="740" y="323"/>
                    <a:pt x="781" y="334"/>
                  </a:cubicBezTo>
                  <a:cubicBezTo>
                    <a:pt x="823" y="344"/>
                    <a:pt x="844" y="355"/>
                    <a:pt x="865" y="365"/>
                  </a:cubicBezTo>
                  <a:cubicBezTo>
                    <a:pt x="875" y="375"/>
                    <a:pt x="875" y="375"/>
                    <a:pt x="875" y="375"/>
                  </a:cubicBezTo>
                  <a:cubicBezTo>
                    <a:pt x="875" y="21"/>
                    <a:pt x="875" y="21"/>
                    <a:pt x="875" y="21"/>
                  </a:cubicBezTo>
                  <a:lnTo>
                    <a:pt x="875" y="21"/>
                  </a:lnTo>
                  <a:cubicBezTo>
                    <a:pt x="844" y="0"/>
                    <a:pt x="792" y="0"/>
                    <a:pt x="729" y="0"/>
                  </a:cubicBezTo>
                  <a:lnTo>
                    <a:pt x="729" y="0"/>
                  </a:lnTo>
                  <a:cubicBezTo>
                    <a:pt x="646" y="0"/>
                    <a:pt x="563" y="21"/>
                    <a:pt x="500" y="84"/>
                  </a:cubicBezTo>
                  <a:cubicBezTo>
                    <a:pt x="438" y="136"/>
                    <a:pt x="396" y="198"/>
                    <a:pt x="365" y="282"/>
                  </a:cubicBezTo>
                  <a:lnTo>
                    <a:pt x="354" y="282"/>
                  </a:lnTo>
                </a:path>
              </a:pathLst>
            </a:custGeom>
            <a:solidFill>
              <a:srgbClr val="77787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14" name="Freeform 7">
              <a:extLst>
                <a:ext uri="{FF2B5EF4-FFF2-40B4-BE49-F238E27FC236}">
                  <a16:creationId xmlns:a16="http://schemas.microsoft.com/office/drawing/2014/main" id="{BDC6CAAD-E526-4D7F-A905-53998BA92EEC}"/>
                </a:ext>
              </a:extLst>
            </p:cNvPr>
            <p:cNvSpPr>
              <a:spLocks noChangeArrowheads="1"/>
            </p:cNvSpPr>
            <p:nvPr/>
          </p:nvSpPr>
          <p:spPr bwMode="auto">
            <a:xfrm>
              <a:off x="6962775" y="906463"/>
              <a:ext cx="555625" cy="566737"/>
            </a:xfrm>
            <a:custGeom>
              <a:avLst/>
              <a:gdLst>
                <a:gd name="T0" fmla="*/ 791 w 1542"/>
                <a:gd name="T1" fmla="*/ 0 h 1573"/>
                <a:gd name="T2" fmla="*/ 791 w 1542"/>
                <a:gd name="T3" fmla="*/ 0 h 1573"/>
                <a:gd name="T4" fmla="*/ 208 w 1542"/>
                <a:gd name="T5" fmla="*/ 208 h 1573"/>
                <a:gd name="T6" fmla="*/ 0 w 1542"/>
                <a:gd name="T7" fmla="*/ 801 h 1573"/>
                <a:gd name="T8" fmla="*/ 197 w 1542"/>
                <a:gd name="T9" fmla="*/ 1364 h 1573"/>
                <a:gd name="T10" fmla="*/ 760 w 1542"/>
                <a:gd name="T11" fmla="*/ 1572 h 1573"/>
                <a:gd name="T12" fmla="*/ 1333 w 1542"/>
                <a:gd name="T13" fmla="*/ 1353 h 1573"/>
                <a:gd name="T14" fmla="*/ 1541 w 1542"/>
                <a:gd name="T15" fmla="*/ 770 h 1573"/>
                <a:gd name="T16" fmla="*/ 1343 w 1542"/>
                <a:gd name="T17" fmla="*/ 208 h 1573"/>
                <a:gd name="T18" fmla="*/ 791 w 1542"/>
                <a:gd name="T19" fmla="*/ 0 h 1573"/>
                <a:gd name="T20" fmla="*/ 781 w 1542"/>
                <a:gd name="T21" fmla="*/ 1280 h 1573"/>
                <a:gd name="T22" fmla="*/ 781 w 1542"/>
                <a:gd name="T23" fmla="*/ 1280 h 1573"/>
                <a:gd name="T24" fmla="*/ 468 w 1542"/>
                <a:gd name="T25" fmla="*/ 1155 h 1573"/>
                <a:gd name="T26" fmla="*/ 364 w 1542"/>
                <a:gd name="T27" fmla="*/ 791 h 1573"/>
                <a:gd name="T28" fmla="*/ 468 w 1542"/>
                <a:gd name="T29" fmla="*/ 417 h 1573"/>
                <a:gd name="T30" fmla="*/ 770 w 1542"/>
                <a:gd name="T31" fmla="*/ 292 h 1573"/>
                <a:gd name="T32" fmla="*/ 1062 w 1542"/>
                <a:gd name="T33" fmla="*/ 417 h 1573"/>
                <a:gd name="T34" fmla="*/ 1177 w 1542"/>
                <a:gd name="T35" fmla="*/ 780 h 1573"/>
                <a:gd name="T36" fmla="*/ 1072 w 1542"/>
                <a:gd name="T37" fmla="*/ 1155 h 1573"/>
                <a:gd name="T38" fmla="*/ 781 w 1542"/>
                <a:gd name="T39" fmla="*/ 1280 h 1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42" h="1573">
                  <a:moveTo>
                    <a:pt x="791" y="0"/>
                  </a:moveTo>
                  <a:lnTo>
                    <a:pt x="791" y="0"/>
                  </a:lnTo>
                  <a:cubicBezTo>
                    <a:pt x="541" y="0"/>
                    <a:pt x="343" y="73"/>
                    <a:pt x="208" y="208"/>
                  </a:cubicBezTo>
                  <a:cubicBezTo>
                    <a:pt x="62" y="354"/>
                    <a:pt x="0" y="551"/>
                    <a:pt x="0" y="801"/>
                  </a:cubicBezTo>
                  <a:cubicBezTo>
                    <a:pt x="0" y="1041"/>
                    <a:pt x="62" y="1228"/>
                    <a:pt x="197" y="1364"/>
                  </a:cubicBezTo>
                  <a:cubicBezTo>
                    <a:pt x="343" y="1499"/>
                    <a:pt x="520" y="1572"/>
                    <a:pt x="760" y="1572"/>
                  </a:cubicBezTo>
                  <a:cubicBezTo>
                    <a:pt x="1000" y="1572"/>
                    <a:pt x="1187" y="1499"/>
                    <a:pt x="1333" y="1353"/>
                  </a:cubicBezTo>
                  <a:cubicBezTo>
                    <a:pt x="1468" y="1207"/>
                    <a:pt x="1541" y="1009"/>
                    <a:pt x="1541" y="770"/>
                  </a:cubicBezTo>
                  <a:cubicBezTo>
                    <a:pt x="1541" y="530"/>
                    <a:pt x="1479" y="344"/>
                    <a:pt x="1343" y="208"/>
                  </a:cubicBezTo>
                  <a:cubicBezTo>
                    <a:pt x="1208" y="63"/>
                    <a:pt x="1020" y="0"/>
                    <a:pt x="791" y="0"/>
                  </a:cubicBezTo>
                  <a:close/>
                  <a:moveTo>
                    <a:pt x="781" y="1280"/>
                  </a:moveTo>
                  <a:lnTo>
                    <a:pt x="781" y="1280"/>
                  </a:lnTo>
                  <a:cubicBezTo>
                    <a:pt x="645" y="1280"/>
                    <a:pt x="541" y="1239"/>
                    <a:pt x="468" y="1155"/>
                  </a:cubicBezTo>
                  <a:cubicBezTo>
                    <a:pt x="395" y="1072"/>
                    <a:pt x="364" y="947"/>
                    <a:pt x="364" y="791"/>
                  </a:cubicBezTo>
                  <a:cubicBezTo>
                    <a:pt x="364" y="634"/>
                    <a:pt x="395" y="509"/>
                    <a:pt x="468" y="417"/>
                  </a:cubicBezTo>
                  <a:cubicBezTo>
                    <a:pt x="541" y="333"/>
                    <a:pt x="645" y="292"/>
                    <a:pt x="770" y="292"/>
                  </a:cubicBezTo>
                  <a:cubicBezTo>
                    <a:pt x="895" y="292"/>
                    <a:pt x="1000" y="333"/>
                    <a:pt x="1062" y="417"/>
                  </a:cubicBezTo>
                  <a:cubicBezTo>
                    <a:pt x="1135" y="500"/>
                    <a:pt x="1177" y="624"/>
                    <a:pt x="1177" y="780"/>
                  </a:cubicBezTo>
                  <a:cubicBezTo>
                    <a:pt x="1177" y="947"/>
                    <a:pt x="1145" y="1072"/>
                    <a:pt x="1072" y="1155"/>
                  </a:cubicBezTo>
                  <a:cubicBezTo>
                    <a:pt x="1010" y="1239"/>
                    <a:pt x="906" y="1280"/>
                    <a:pt x="781" y="1280"/>
                  </a:cubicBezTo>
                  <a:close/>
                </a:path>
              </a:pathLst>
            </a:custGeom>
            <a:solidFill>
              <a:srgbClr val="77787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15" name="Freeform 8">
              <a:extLst>
                <a:ext uri="{FF2B5EF4-FFF2-40B4-BE49-F238E27FC236}">
                  <a16:creationId xmlns:a16="http://schemas.microsoft.com/office/drawing/2014/main" id="{484F43BC-90EB-4F5B-B6FC-441D17128DC9}"/>
                </a:ext>
              </a:extLst>
            </p:cNvPr>
            <p:cNvSpPr>
              <a:spLocks noChangeArrowheads="1"/>
            </p:cNvSpPr>
            <p:nvPr/>
          </p:nvSpPr>
          <p:spPr bwMode="auto">
            <a:xfrm>
              <a:off x="7577138" y="906463"/>
              <a:ext cx="360362" cy="566737"/>
            </a:xfrm>
            <a:custGeom>
              <a:avLst/>
              <a:gdLst>
                <a:gd name="T0" fmla="*/ 583 w 1001"/>
                <a:gd name="T1" fmla="*/ 0 h 1573"/>
                <a:gd name="T2" fmla="*/ 583 w 1001"/>
                <a:gd name="T3" fmla="*/ 0 h 1573"/>
                <a:gd name="T4" fmla="*/ 167 w 1001"/>
                <a:gd name="T5" fmla="*/ 125 h 1573"/>
                <a:gd name="T6" fmla="*/ 0 w 1001"/>
                <a:gd name="T7" fmla="*/ 458 h 1573"/>
                <a:gd name="T8" fmla="*/ 42 w 1001"/>
                <a:gd name="T9" fmla="*/ 645 h 1573"/>
                <a:gd name="T10" fmla="*/ 146 w 1001"/>
                <a:gd name="T11" fmla="*/ 780 h 1573"/>
                <a:gd name="T12" fmla="*/ 364 w 1001"/>
                <a:gd name="T13" fmla="*/ 905 h 1573"/>
                <a:gd name="T14" fmla="*/ 542 w 1001"/>
                <a:gd name="T15" fmla="*/ 989 h 1573"/>
                <a:gd name="T16" fmla="*/ 625 w 1001"/>
                <a:gd name="T17" fmla="*/ 1062 h 1573"/>
                <a:gd name="T18" fmla="*/ 646 w 1001"/>
                <a:gd name="T19" fmla="*/ 1145 h 1573"/>
                <a:gd name="T20" fmla="*/ 417 w 1001"/>
                <a:gd name="T21" fmla="*/ 1291 h 1573"/>
                <a:gd name="T22" fmla="*/ 219 w 1001"/>
                <a:gd name="T23" fmla="*/ 1259 h 1573"/>
                <a:gd name="T24" fmla="*/ 21 w 1001"/>
                <a:gd name="T25" fmla="*/ 1155 h 1573"/>
                <a:gd name="T26" fmla="*/ 0 w 1001"/>
                <a:gd name="T27" fmla="*/ 1145 h 1573"/>
                <a:gd name="T28" fmla="*/ 0 w 1001"/>
                <a:gd name="T29" fmla="*/ 1489 h 1573"/>
                <a:gd name="T30" fmla="*/ 10 w 1001"/>
                <a:gd name="T31" fmla="*/ 1489 h 1573"/>
                <a:gd name="T32" fmla="*/ 198 w 1001"/>
                <a:gd name="T33" fmla="*/ 1551 h 1573"/>
                <a:gd name="T34" fmla="*/ 396 w 1001"/>
                <a:gd name="T35" fmla="*/ 1572 h 1573"/>
                <a:gd name="T36" fmla="*/ 844 w 1001"/>
                <a:gd name="T37" fmla="*/ 1447 h 1573"/>
                <a:gd name="T38" fmla="*/ 1000 w 1001"/>
                <a:gd name="T39" fmla="*/ 1103 h 1573"/>
                <a:gd name="T40" fmla="*/ 917 w 1001"/>
                <a:gd name="T41" fmla="*/ 843 h 1573"/>
                <a:gd name="T42" fmla="*/ 614 w 1001"/>
                <a:gd name="T43" fmla="*/ 655 h 1573"/>
                <a:gd name="T44" fmla="*/ 406 w 1001"/>
                <a:gd name="T45" fmla="*/ 541 h 1573"/>
                <a:gd name="T46" fmla="*/ 364 w 1001"/>
                <a:gd name="T47" fmla="*/ 427 h 1573"/>
                <a:gd name="T48" fmla="*/ 417 w 1001"/>
                <a:gd name="T49" fmla="*/ 323 h 1573"/>
                <a:gd name="T50" fmla="*/ 562 w 1001"/>
                <a:gd name="T51" fmla="*/ 281 h 1573"/>
                <a:gd name="T52" fmla="*/ 750 w 1001"/>
                <a:gd name="T53" fmla="*/ 302 h 1573"/>
                <a:gd name="T54" fmla="*/ 906 w 1001"/>
                <a:gd name="T55" fmla="*/ 375 h 1573"/>
                <a:gd name="T56" fmla="*/ 927 w 1001"/>
                <a:gd name="T57" fmla="*/ 385 h 1573"/>
                <a:gd name="T58" fmla="*/ 927 w 1001"/>
                <a:gd name="T59" fmla="*/ 63 h 1573"/>
                <a:gd name="T60" fmla="*/ 917 w 1001"/>
                <a:gd name="T61" fmla="*/ 63 h 1573"/>
                <a:gd name="T62" fmla="*/ 760 w 1001"/>
                <a:gd name="T63" fmla="*/ 21 h 1573"/>
                <a:gd name="T64" fmla="*/ 583 w 1001"/>
                <a:gd name="T65" fmla="*/ 0 h 1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01" h="1573">
                  <a:moveTo>
                    <a:pt x="583" y="0"/>
                  </a:moveTo>
                  <a:lnTo>
                    <a:pt x="583" y="0"/>
                  </a:lnTo>
                  <a:cubicBezTo>
                    <a:pt x="406" y="0"/>
                    <a:pt x="271" y="42"/>
                    <a:pt x="167" y="125"/>
                  </a:cubicBezTo>
                  <a:cubicBezTo>
                    <a:pt x="52" y="208"/>
                    <a:pt x="0" y="323"/>
                    <a:pt x="0" y="458"/>
                  </a:cubicBezTo>
                  <a:cubicBezTo>
                    <a:pt x="0" y="530"/>
                    <a:pt x="10" y="593"/>
                    <a:pt x="42" y="645"/>
                  </a:cubicBezTo>
                  <a:cubicBezTo>
                    <a:pt x="62" y="697"/>
                    <a:pt x="94" y="749"/>
                    <a:pt x="146" y="780"/>
                  </a:cubicBezTo>
                  <a:cubicBezTo>
                    <a:pt x="187" y="822"/>
                    <a:pt x="260" y="864"/>
                    <a:pt x="364" y="905"/>
                  </a:cubicBezTo>
                  <a:cubicBezTo>
                    <a:pt x="448" y="937"/>
                    <a:pt x="500" y="968"/>
                    <a:pt x="542" y="989"/>
                  </a:cubicBezTo>
                  <a:cubicBezTo>
                    <a:pt x="583" y="1009"/>
                    <a:pt x="604" y="1030"/>
                    <a:pt x="625" y="1062"/>
                  </a:cubicBezTo>
                  <a:cubicBezTo>
                    <a:pt x="635" y="1082"/>
                    <a:pt x="646" y="1103"/>
                    <a:pt x="646" y="1145"/>
                  </a:cubicBezTo>
                  <a:cubicBezTo>
                    <a:pt x="646" y="1239"/>
                    <a:pt x="573" y="1291"/>
                    <a:pt x="417" y="1291"/>
                  </a:cubicBezTo>
                  <a:cubicBezTo>
                    <a:pt x="354" y="1291"/>
                    <a:pt x="292" y="1280"/>
                    <a:pt x="219" y="1259"/>
                  </a:cubicBezTo>
                  <a:cubicBezTo>
                    <a:pt x="146" y="1228"/>
                    <a:pt x="73" y="1197"/>
                    <a:pt x="21" y="1155"/>
                  </a:cubicBezTo>
                  <a:cubicBezTo>
                    <a:pt x="0" y="1145"/>
                    <a:pt x="0" y="1145"/>
                    <a:pt x="0" y="1145"/>
                  </a:cubicBezTo>
                  <a:cubicBezTo>
                    <a:pt x="0" y="1489"/>
                    <a:pt x="0" y="1489"/>
                    <a:pt x="0" y="1489"/>
                  </a:cubicBezTo>
                  <a:cubicBezTo>
                    <a:pt x="10" y="1489"/>
                    <a:pt x="10" y="1489"/>
                    <a:pt x="10" y="1489"/>
                  </a:cubicBezTo>
                  <a:cubicBezTo>
                    <a:pt x="62" y="1520"/>
                    <a:pt x="125" y="1530"/>
                    <a:pt x="198" y="1551"/>
                  </a:cubicBezTo>
                  <a:cubicBezTo>
                    <a:pt x="271" y="1562"/>
                    <a:pt x="344" y="1572"/>
                    <a:pt x="396" y="1572"/>
                  </a:cubicBezTo>
                  <a:cubicBezTo>
                    <a:pt x="583" y="1572"/>
                    <a:pt x="729" y="1530"/>
                    <a:pt x="844" y="1447"/>
                  </a:cubicBezTo>
                  <a:cubicBezTo>
                    <a:pt x="948" y="1364"/>
                    <a:pt x="1000" y="1239"/>
                    <a:pt x="1000" y="1103"/>
                  </a:cubicBezTo>
                  <a:cubicBezTo>
                    <a:pt x="1000" y="999"/>
                    <a:pt x="969" y="916"/>
                    <a:pt x="917" y="843"/>
                  </a:cubicBezTo>
                  <a:cubicBezTo>
                    <a:pt x="854" y="770"/>
                    <a:pt x="760" y="707"/>
                    <a:pt x="614" y="655"/>
                  </a:cubicBezTo>
                  <a:cubicBezTo>
                    <a:pt x="500" y="614"/>
                    <a:pt x="437" y="572"/>
                    <a:pt x="406" y="541"/>
                  </a:cubicBezTo>
                  <a:cubicBezTo>
                    <a:pt x="375" y="520"/>
                    <a:pt x="364" y="479"/>
                    <a:pt x="364" y="427"/>
                  </a:cubicBezTo>
                  <a:cubicBezTo>
                    <a:pt x="364" y="385"/>
                    <a:pt x="375" y="354"/>
                    <a:pt x="417" y="323"/>
                  </a:cubicBezTo>
                  <a:cubicBezTo>
                    <a:pt x="448" y="292"/>
                    <a:pt x="500" y="281"/>
                    <a:pt x="562" y="281"/>
                  </a:cubicBezTo>
                  <a:cubicBezTo>
                    <a:pt x="625" y="281"/>
                    <a:pt x="687" y="292"/>
                    <a:pt x="750" y="302"/>
                  </a:cubicBezTo>
                  <a:cubicBezTo>
                    <a:pt x="812" y="323"/>
                    <a:pt x="864" y="354"/>
                    <a:pt x="906" y="375"/>
                  </a:cubicBezTo>
                  <a:cubicBezTo>
                    <a:pt x="927" y="385"/>
                    <a:pt x="927" y="385"/>
                    <a:pt x="927" y="385"/>
                  </a:cubicBezTo>
                  <a:cubicBezTo>
                    <a:pt x="927" y="63"/>
                    <a:pt x="927" y="63"/>
                    <a:pt x="927" y="63"/>
                  </a:cubicBezTo>
                  <a:cubicBezTo>
                    <a:pt x="917" y="63"/>
                    <a:pt x="917" y="63"/>
                    <a:pt x="917" y="63"/>
                  </a:cubicBezTo>
                  <a:cubicBezTo>
                    <a:pt x="875" y="42"/>
                    <a:pt x="823" y="31"/>
                    <a:pt x="760" y="21"/>
                  </a:cubicBezTo>
                  <a:cubicBezTo>
                    <a:pt x="687" y="0"/>
                    <a:pt x="635" y="0"/>
                    <a:pt x="583" y="0"/>
                  </a:cubicBezTo>
                </a:path>
              </a:pathLst>
            </a:custGeom>
            <a:solidFill>
              <a:srgbClr val="77787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16" name="Freeform 9">
              <a:extLst>
                <a:ext uri="{FF2B5EF4-FFF2-40B4-BE49-F238E27FC236}">
                  <a16:creationId xmlns:a16="http://schemas.microsoft.com/office/drawing/2014/main" id="{DBD854B1-E883-414E-A7EB-BD2CBD3899C1}"/>
                </a:ext>
              </a:extLst>
            </p:cNvPr>
            <p:cNvSpPr>
              <a:spLocks noChangeArrowheads="1"/>
            </p:cNvSpPr>
            <p:nvPr/>
          </p:nvSpPr>
          <p:spPr bwMode="auto">
            <a:xfrm>
              <a:off x="7993063" y="906463"/>
              <a:ext cx="558800" cy="566737"/>
            </a:xfrm>
            <a:custGeom>
              <a:avLst/>
              <a:gdLst>
                <a:gd name="T0" fmla="*/ 802 w 1553"/>
                <a:gd name="T1" fmla="*/ 0 h 1573"/>
                <a:gd name="T2" fmla="*/ 802 w 1553"/>
                <a:gd name="T3" fmla="*/ 0 h 1573"/>
                <a:gd name="T4" fmla="*/ 208 w 1553"/>
                <a:gd name="T5" fmla="*/ 208 h 1573"/>
                <a:gd name="T6" fmla="*/ 0 w 1553"/>
                <a:gd name="T7" fmla="*/ 801 h 1573"/>
                <a:gd name="T8" fmla="*/ 208 w 1553"/>
                <a:gd name="T9" fmla="*/ 1364 h 1573"/>
                <a:gd name="T10" fmla="*/ 761 w 1553"/>
                <a:gd name="T11" fmla="*/ 1572 h 1573"/>
                <a:gd name="T12" fmla="*/ 1333 w 1553"/>
                <a:gd name="T13" fmla="*/ 1353 h 1573"/>
                <a:gd name="T14" fmla="*/ 1552 w 1553"/>
                <a:gd name="T15" fmla="*/ 770 h 1573"/>
                <a:gd name="T16" fmla="*/ 1344 w 1553"/>
                <a:gd name="T17" fmla="*/ 208 h 1573"/>
                <a:gd name="T18" fmla="*/ 802 w 1553"/>
                <a:gd name="T19" fmla="*/ 0 h 1573"/>
                <a:gd name="T20" fmla="*/ 781 w 1553"/>
                <a:gd name="T21" fmla="*/ 1280 h 1573"/>
                <a:gd name="T22" fmla="*/ 781 w 1553"/>
                <a:gd name="T23" fmla="*/ 1280 h 1573"/>
                <a:gd name="T24" fmla="*/ 479 w 1553"/>
                <a:gd name="T25" fmla="*/ 1155 h 1573"/>
                <a:gd name="T26" fmla="*/ 365 w 1553"/>
                <a:gd name="T27" fmla="*/ 791 h 1573"/>
                <a:gd name="T28" fmla="*/ 479 w 1553"/>
                <a:gd name="T29" fmla="*/ 417 h 1573"/>
                <a:gd name="T30" fmla="*/ 781 w 1553"/>
                <a:gd name="T31" fmla="*/ 292 h 1573"/>
                <a:gd name="T32" fmla="*/ 1073 w 1553"/>
                <a:gd name="T33" fmla="*/ 417 h 1573"/>
                <a:gd name="T34" fmla="*/ 1177 w 1553"/>
                <a:gd name="T35" fmla="*/ 780 h 1573"/>
                <a:gd name="T36" fmla="*/ 1083 w 1553"/>
                <a:gd name="T37" fmla="*/ 1155 h 1573"/>
                <a:gd name="T38" fmla="*/ 781 w 1553"/>
                <a:gd name="T39" fmla="*/ 1280 h 1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53" h="1573">
                  <a:moveTo>
                    <a:pt x="802" y="0"/>
                  </a:moveTo>
                  <a:lnTo>
                    <a:pt x="802" y="0"/>
                  </a:lnTo>
                  <a:cubicBezTo>
                    <a:pt x="552" y="0"/>
                    <a:pt x="354" y="73"/>
                    <a:pt x="208" y="208"/>
                  </a:cubicBezTo>
                  <a:cubicBezTo>
                    <a:pt x="73" y="354"/>
                    <a:pt x="0" y="551"/>
                    <a:pt x="0" y="801"/>
                  </a:cubicBezTo>
                  <a:cubicBezTo>
                    <a:pt x="0" y="1041"/>
                    <a:pt x="73" y="1228"/>
                    <a:pt x="208" y="1364"/>
                  </a:cubicBezTo>
                  <a:cubicBezTo>
                    <a:pt x="344" y="1499"/>
                    <a:pt x="531" y="1572"/>
                    <a:pt x="761" y="1572"/>
                  </a:cubicBezTo>
                  <a:cubicBezTo>
                    <a:pt x="1000" y="1572"/>
                    <a:pt x="1198" y="1499"/>
                    <a:pt x="1333" y="1353"/>
                  </a:cubicBezTo>
                  <a:cubicBezTo>
                    <a:pt x="1479" y="1207"/>
                    <a:pt x="1552" y="1009"/>
                    <a:pt x="1552" y="770"/>
                  </a:cubicBezTo>
                  <a:cubicBezTo>
                    <a:pt x="1552" y="530"/>
                    <a:pt x="1479" y="344"/>
                    <a:pt x="1344" y="208"/>
                  </a:cubicBezTo>
                  <a:cubicBezTo>
                    <a:pt x="1219" y="63"/>
                    <a:pt x="1031" y="0"/>
                    <a:pt x="802" y="0"/>
                  </a:cubicBezTo>
                  <a:close/>
                  <a:moveTo>
                    <a:pt x="781" y="1280"/>
                  </a:moveTo>
                  <a:lnTo>
                    <a:pt x="781" y="1280"/>
                  </a:lnTo>
                  <a:cubicBezTo>
                    <a:pt x="656" y="1280"/>
                    <a:pt x="552" y="1239"/>
                    <a:pt x="479" y="1155"/>
                  </a:cubicBezTo>
                  <a:cubicBezTo>
                    <a:pt x="406" y="1072"/>
                    <a:pt x="365" y="947"/>
                    <a:pt x="365" y="791"/>
                  </a:cubicBezTo>
                  <a:cubicBezTo>
                    <a:pt x="365" y="634"/>
                    <a:pt x="406" y="509"/>
                    <a:pt x="479" y="417"/>
                  </a:cubicBezTo>
                  <a:cubicBezTo>
                    <a:pt x="552" y="333"/>
                    <a:pt x="646" y="292"/>
                    <a:pt x="781" y="292"/>
                  </a:cubicBezTo>
                  <a:cubicBezTo>
                    <a:pt x="906" y="292"/>
                    <a:pt x="1000" y="333"/>
                    <a:pt x="1073" y="417"/>
                  </a:cubicBezTo>
                  <a:cubicBezTo>
                    <a:pt x="1146" y="500"/>
                    <a:pt x="1177" y="624"/>
                    <a:pt x="1177" y="780"/>
                  </a:cubicBezTo>
                  <a:cubicBezTo>
                    <a:pt x="1177" y="947"/>
                    <a:pt x="1146" y="1072"/>
                    <a:pt x="1083" y="1155"/>
                  </a:cubicBezTo>
                  <a:cubicBezTo>
                    <a:pt x="1011" y="1239"/>
                    <a:pt x="917" y="1280"/>
                    <a:pt x="781" y="1280"/>
                  </a:cubicBezTo>
                  <a:close/>
                </a:path>
              </a:pathLst>
            </a:custGeom>
            <a:solidFill>
              <a:srgbClr val="77787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17" name="Freeform 10">
              <a:extLst>
                <a:ext uri="{FF2B5EF4-FFF2-40B4-BE49-F238E27FC236}">
                  <a16:creationId xmlns:a16="http://schemas.microsoft.com/office/drawing/2014/main" id="{353EA090-2E4E-4AFA-8C45-2E76728B5E5A}"/>
                </a:ext>
              </a:extLst>
            </p:cNvPr>
            <p:cNvSpPr>
              <a:spLocks noChangeArrowheads="1"/>
            </p:cNvSpPr>
            <p:nvPr/>
          </p:nvSpPr>
          <p:spPr bwMode="auto">
            <a:xfrm>
              <a:off x="8562975" y="647700"/>
              <a:ext cx="668338" cy="825500"/>
            </a:xfrm>
            <a:custGeom>
              <a:avLst/>
              <a:gdLst>
                <a:gd name="T0" fmla="*/ 1855 w 1856"/>
                <a:gd name="T1" fmla="*/ 1042 h 2292"/>
                <a:gd name="T2" fmla="*/ 1855 w 1856"/>
                <a:gd name="T3" fmla="*/ 1042 h 2292"/>
                <a:gd name="T4" fmla="*/ 1855 w 1856"/>
                <a:gd name="T5" fmla="*/ 750 h 2292"/>
                <a:gd name="T6" fmla="*/ 1490 w 1856"/>
                <a:gd name="T7" fmla="*/ 750 h 2292"/>
                <a:gd name="T8" fmla="*/ 1490 w 1856"/>
                <a:gd name="T9" fmla="*/ 302 h 2292"/>
                <a:gd name="T10" fmla="*/ 1480 w 1856"/>
                <a:gd name="T11" fmla="*/ 313 h 2292"/>
                <a:gd name="T12" fmla="*/ 1146 w 1856"/>
                <a:gd name="T13" fmla="*/ 407 h 2292"/>
                <a:gd name="T14" fmla="*/ 1136 w 1856"/>
                <a:gd name="T15" fmla="*/ 417 h 2292"/>
                <a:gd name="T16" fmla="*/ 1136 w 1856"/>
                <a:gd name="T17" fmla="*/ 750 h 2292"/>
                <a:gd name="T18" fmla="*/ 605 w 1856"/>
                <a:gd name="T19" fmla="*/ 750 h 2292"/>
                <a:gd name="T20" fmla="*/ 605 w 1856"/>
                <a:gd name="T21" fmla="*/ 563 h 2292"/>
                <a:gd name="T22" fmla="*/ 667 w 1856"/>
                <a:gd name="T23" fmla="*/ 365 h 2292"/>
                <a:gd name="T24" fmla="*/ 834 w 1856"/>
                <a:gd name="T25" fmla="*/ 292 h 2292"/>
                <a:gd name="T26" fmla="*/ 990 w 1856"/>
                <a:gd name="T27" fmla="*/ 334 h 2292"/>
                <a:gd name="T28" fmla="*/ 1000 w 1856"/>
                <a:gd name="T29" fmla="*/ 334 h 2292"/>
                <a:gd name="T30" fmla="*/ 1000 w 1856"/>
                <a:gd name="T31" fmla="*/ 32 h 2292"/>
                <a:gd name="T32" fmla="*/ 990 w 1856"/>
                <a:gd name="T33" fmla="*/ 32 h 2292"/>
                <a:gd name="T34" fmla="*/ 792 w 1856"/>
                <a:gd name="T35" fmla="*/ 0 h 2292"/>
                <a:gd name="T36" fmla="*/ 511 w 1856"/>
                <a:gd name="T37" fmla="*/ 73 h 2292"/>
                <a:gd name="T38" fmla="*/ 313 w 1856"/>
                <a:gd name="T39" fmla="*/ 261 h 2292"/>
                <a:gd name="T40" fmla="*/ 250 w 1856"/>
                <a:gd name="T41" fmla="*/ 542 h 2292"/>
                <a:gd name="T42" fmla="*/ 250 w 1856"/>
                <a:gd name="T43" fmla="*/ 750 h 2292"/>
                <a:gd name="T44" fmla="*/ 0 w 1856"/>
                <a:gd name="T45" fmla="*/ 750 h 2292"/>
                <a:gd name="T46" fmla="*/ 0 w 1856"/>
                <a:gd name="T47" fmla="*/ 1042 h 2292"/>
                <a:gd name="T48" fmla="*/ 250 w 1856"/>
                <a:gd name="T49" fmla="*/ 1042 h 2292"/>
                <a:gd name="T50" fmla="*/ 250 w 1856"/>
                <a:gd name="T51" fmla="*/ 2260 h 2292"/>
                <a:gd name="T52" fmla="*/ 605 w 1856"/>
                <a:gd name="T53" fmla="*/ 2260 h 2292"/>
                <a:gd name="T54" fmla="*/ 605 w 1856"/>
                <a:gd name="T55" fmla="*/ 1042 h 2292"/>
                <a:gd name="T56" fmla="*/ 1136 w 1856"/>
                <a:gd name="T57" fmla="*/ 1042 h 2292"/>
                <a:gd name="T58" fmla="*/ 1136 w 1856"/>
                <a:gd name="T59" fmla="*/ 1812 h 2292"/>
                <a:gd name="T60" fmla="*/ 1584 w 1856"/>
                <a:gd name="T61" fmla="*/ 2291 h 2292"/>
                <a:gd name="T62" fmla="*/ 1740 w 1856"/>
                <a:gd name="T63" fmla="*/ 2281 h 2292"/>
                <a:gd name="T64" fmla="*/ 1844 w 1856"/>
                <a:gd name="T65" fmla="*/ 2239 h 2292"/>
                <a:gd name="T66" fmla="*/ 1855 w 1856"/>
                <a:gd name="T67" fmla="*/ 2239 h 2292"/>
                <a:gd name="T68" fmla="*/ 1855 w 1856"/>
                <a:gd name="T69" fmla="*/ 1947 h 2292"/>
                <a:gd name="T70" fmla="*/ 1834 w 1856"/>
                <a:gd name="T71" fmla="*/ 1958 h 2292"/>
                <a:gd name="T72" fmla="*/ 1761 w 1856"/>
                <a:gd name="T73" fmla="*/ 1989 h 2292"/>
                <a:gd name="T74" fmla="*/ 1698 w 1856"/>
                <a:gd name="T75" fmla="*/ 1999 h 2292"/>
                <a:gd name="T76" fmla="*/ 1542 w 1856"/>
                <a:gd name="T77" fmla="*/ 1947 h 2292"/>
                <a:gd name="T78" fmla="*/ 1490 w 1856"/>
                <a:gd name="T79" fmla="*/ 1749 h 2292"/>
                <a:gd name="T80" fmla="*/ 1490 w 1856"/>
                <a:gd name="T81" fmla="*/ 1042 h 2292"/>
                <a:gd name="T82" fmla="*/ 1855 w 1856"/>
                <a:gd name="T83" fmla="*/ 1042 h 2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856" h="2292">
                  <a:moveTo>
                    <a:pt x="1855" y="1042"/>
                  </a:moveTo>
                  <a:lnTo>
                    <a:pt x="1855" y="1042"/>
                  </a:lnTo>
                  <a:cubicBezTo>
                    <a:pt x="1855" y="750"/>
                    <a:pt x="1855" y="750"/>
                    <a:pt x="1855" y="750"/>
                  </a:cubicBezTo>
                  <a:cubicBezTo>
                    <a:pt x="1490" y="750"/>
                    <a:pt x="1490" y="750"/>
                    <a:pt x="1490" y="750"/>
                  </a:cubicBezTo>
                  <a:cubicBezTo>
                    <a:pt x="1490" y="302"/>
                    <a:pt x="1490" y="302"/>
                    <a:pt x="1490" y="302"/>
                  </a:cubicBezTo>
                  <a:cubicBezTo>
                    <a:pt x="1480" y="313"/>
                    <a:pt x="1480" y="313"/>
                    <a:pt x="1480" y="313"/>
                  </a:cubicBezTo>
                  <a:cubicBezTo>
                    <a:pt x="1146" y="407"/>
                    <a:pt x="1146" y="407"/>
                    <a:pt x="1146" y="407"/>
                  </a:cubicBezTo>
                  <a:cubicBezTo>
                    <a:pt x="1136" y="417"/>
                    <a:pt x="1136" y="417"/>
                    <a:pt x="1136" y="417"/>
                  </a:cubicBezTo>
                  <a:cubicBezTo>
                    <a:pt x="1136" y="750"/>
                    <a:pt x="1136" y="750"/>
                    <a:pt x="1136" y="750"/>
                  </a:cubicBezTo>
                  <a:cubicBezTo>
                    <a:pt x="605" y="750"/>
                    <a:pt x="605" y="750"/>
                    <a:pt x="605" y="750"/>
                  </a:cubicBezTo>
                  <a:cubicBezTo>
                    <a:pt x="605" y="563"/>
                    <a:pt x="605" y="563"/>
                    <a:pt x="605" y="563"/>
                  </a:cubicBezTo>
                  <a:cubicBezTo>
                    <a:pt x="605" y="479"/>
                    <a:pt x="625" y="407"/>
                    <a:pt x="667" y="365"/>
                  </a:cubicBezTo>
                  <a:cubicBezTo>
                    <a:pt x="709" y="323"/>
                    <a:pt x="761" y="292"/>
                    <a:pt x="834" y="292"/>
                  </a:cubicBezTo>
                  <a:cubicBezTo>
                    <a:pt x="875" y="292"/>
                    <a:pt x="938" y="302"/>
                    <a:pt x="990" y="334"/>
                  </a:cubicBezTo>
                  <a:cubicBezTo>
                    <a:pt x="1000" y="334"/>
                    <a:pt x="1000" y="334"/>
                    <a:pt x="1000" y="334"/>
                  </a:cubicBezTo>
                  <a:cubicBezTo>
                    <a:pt x="1000" y="32"/>
                    <a:pt x="1000" y="32"/>
                    <a:pt x="1000" y="32"/>
                  </a:cubicBezTo>
                  <a:cubicBezTo>
                    <a:pt x="990" y="32"/>
                    <a:pt x="990" y="32"/>
                    <a:pt x="990" y="32"/>
                  </a:cubicBezTo>
                  <a:cubicBezTo>
                    <a:pt x="948" y="11"/>
                    <a:pt x="875" y="0"/>
                    <a:pt x="792" y="0"/>
                  </a:cubicBezTo>
                  <a:cubicBezTo>
                    <a:pt x="688" y="0"/>
                    <a:pt x="594" y="32"/>
                    <a:pt x="511" y="73"/>
                  </a:cubicBezTo>
                  <a:cubicBezTo>
                    <a:pt x="428" y="115"/>
                    <a:pt x="365" y="177"/>
                    <a:pt x="313" y="261"/>
                  </a:cubicBezTo>
                  <a:cubicBezTo>
                    <a:pt x="271" y="344"/>
                    <a:pt x="250" y="438"/>
                    <a:pt x="250" y="542"/>
                  </a:cubicBezTo>
                  <a:cubicBezTo>
                    <a:pt x="250" y="750"/>
                    <a:pt x="250" y="750"/>
                    <a:pt x="250" y="750"/>
                  </a:cubicBezTo>
                  <a:cubicBezTo>
                    <a:pt x="0" y="750"/>
                    <a:pt x="0" y="750"/>
                    <a:pt x="0" y="750"/>
                  </a:cubicBezTo>
                  <a:cubicBezTo>
                    <a:pt x="0" y="1042"/>
                    <a:pt x="0" y="1042"/>
                    <a:pt x="0" y="1042"/>
                  </a:cubicBezTo>
                  <a:cubicBezTo>
                    <a:pt x="250" y="1042"/>
                    <a:pt x="250" y="1042"/>
                    <a:pt x="250" y="1042"/>
                  </a:cubicBezTo>
                  <a:cubicBezTo>
                    <a:pt x="250" y="2260"/>
                    <a:pt x="250" y="2260"/>
                    <a:pt x="250" y="2260"/>
                  </a:cubicBezTo>
                  <a:cubicBezTo>
                    <a:pt x="605" y="2260"/>
                    <a:pt x="605" y="2260"/>
                    <a:pt x="605" y="2260"/>
                  </a:cubicBezTo>
                  <a:cubicBezTo>
                    <a:pt x="605" y="1042"/>
                    <a:pt x="605" y="1042"/>
                    <a:pt x="605" y="1042"/>
                  </a:cubicBezTo>
                  <a:cubicBezTo>
                    <a:pt x="1136" y="1042"/>
                    <a:pt x="1136" y="1042"/>
                    <a:pt x="1136" y="1042"/>
                  </a:cubicBezTo>
                  <a:cubicBezTo>
                    <a:pt x="1136" y="1812"/>
                    <a:pt x="1136" y="1812"/>
                    <a:pt x="1136" y="1812"/>
                  </a:cubicBezTo>
                  <a:cubicBezTo>
                    <a:pt x="1136" y="2135"/>
                    <a:pt x="1292" y="2291"/>
                    <a:pt x="1584" y="2291"/>
                  </a:cubicBezTo>
                  <a:cubicBezTo>
                    <a:pt x="1636" y="2291"/>
                    <a:pt x="1688" y="2291"/>
                    <a:pt x="1740" y="2281"/>
                  </a:cubicBezTo>
                  <a:cubicBezTo>
                    <a:pt x="1792" y="2260"/>
                    <a:pt x="1823" y="2249"/>
                    <a:pt x="1844" y="2239"/>
                  </a:cubicBezTo>
                  <a:cubicBezTo>
                    <a:pt x="1855" y="2239"/>
                    <a:pt x="1855" y="2239"/>
                    <a:pt x="1855" y="2239"/>
                  </a:cubicBezTo>
                  <a:cubicBezTo>
                    <a:pt x="1855" y="1947"/>
                    <a:pt x="1855" y="1947"/>
                    <a:pt x="1855" y="1947"/>
                  </a:cubicBezTo>
                  <a:cubicBezTo>
                    <a:pt x="1834" y="1958"/>
                    <a:pt x="1834" y="1958"/>
                    <a:pt x="1834" y="1958"/>
                  </a:cubicBezTo>
                  <a:cubicBezTo>
                    <a:pt x="1813" y="1968"/>
                    <a:pt x="1792" y="1978"/>
                    <a:pt x="1761" y="1989"/>
                  </a:cubicBezTo>
                  <a:cubicBezTo>
                    <a:pt x="1740" y="1999"/>
                    <a:pt x="1709" y="1999"/>
                    <a:pt x="1698" y="1999"/>
                  </a:cubicBezTo>
                  <a:cubicBezTo>
                    <a:pt x="1625" y="1999"/>
                    <a:pt x="1573" y="1978"/>
                    <a:pt x="1542" y="1947"/>
                  </a:cubicBezTo>
                  <a:cubicBezTo>
                    <a:pt x="1511" y="1906"/>
                    <a:pt x="1490" y="1843"/>
                    <a:pt x="1490" y="1749"/>
                  </a:cubicBezTo>
                  <a:cubicBezTo>
                    <a:pt x="1490" y="1042"/>
                    <a:pt x="1490" y="1042"/>
                    <a:pt x="1490" y="1042"/>
                  </a:cubicBezTo>
                  <a:lnTo>
                    <a:pt x="1855" y="1042"/>
                  </a:lnTo>
                </a:path>
              </a:pathLst>
            </a:custGeom>
            <a:solidFill>
              <a:srgbClr val="77787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18" name="Freeform 11">
              <a:extLst>
                <a:ext uri="{FF2B5EF4-FFF2-40B4-BE49-F238E27FC236}">
                  <a16:creationId xmlns:a16="http://schemas.microsoft.com/office/drawing/2014/main" id="{7F2975D6-4607-4233-BD8B-5EF9353A4CCC}"/>
                </a:ext>
              </a:extLst>
            </p:cNvPr>
            <p:cNvSpPr>
              <a:spLocks noChangeArrowheads="1"/>
            </p:cNvSpPr>
            <p:nvPr/>
          </p:nvSpPr>
          <p:spPr bwMode="auto">
            <a:xfrm>
              <a:off x="3321050" y="454025"/>
              <a:ext cx="600075" cy="600075"/>
            </a:xfrm>
            <a:custGeom>
              <a:avLst/>
              <a:gdLst>
                <a:gd name="T0" fmla="*/ 1667 w 1668"/>
                <a:gd name="T1" fmla="*/ 1666 h 1667"/>
                <a:gd name="T2" fmla="*/ 0 w 1668"/>
                <a:gd name="T3" fmla="*/ 1666 h 1667"/>
                <a:gd name="T4" fmla="*/ 0 w 1668"/>
                <a:gd name="T5" fmla="*/ 0 h 1667"/>
                <a:gd name="T6" fmla="*/ 1667 w 1668"/>
                <a:gd name="T7" fmla="*/ 0 h 1667"/>
                <a:gd name="T8" fmla="*/ 1667 w 1668"/>
                <a:gd name="T9" fmla="*/ 1666 h 1667"/>
              </a:gdLst>
              <a:ahLst/>
              <a:cxnLst>
                <a:cxn ang="0">
                  <a:pos x="T0" y="T1"/>
                </a:cxn>
                <a:cxn ang="0">
                  <a:pos x="T2" y="T3"/>
                </a:cxn>
                <a:cxn ang="0">
                  <a:pos x="T4" y="T5"/>
                </a:cxn>
                <a:cxn ang="0">
                  <a:pos x="T6" y="T7"/>
                </a:cxn>
                <a:cxn ang="0">
                  <a:pos x="T8" y="T9"/>
                </a:cxn>
              </a:cxnLst>
              <a:rect l="0" t="0" r="r" b="b"/>
              <a:pathLst>
                <a:path w="1668" h="1667">
                  <a:moveTo>
                    <a:pt x="1667" y="1666"/>
                  </a:moveTo>
                  <a:lnTo>
                    <a:pt x="0" y="1666"/>
                  </a:lnTo>
                  <a:lnTo>
                    <a:pt x="0" y="0"/>
                  </a:lnTo>
                  <a:lnTo>
                    <a:pt x="1667" y="0"/>
                  </a:lnTo>
                  <a:lnTo>
                    <a:pt x="1667" y="1666"/>
                  </a:lnTo>
                </a:path>
              </a:pathLst>
            </a:custGeom>
            <a:solidFill>
              <a:srgbClr val="F2652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19" name="Freeform 12">
              <a:extLst>
                <a:ext uri="{FF2B5EF4-FFF2-40B4-BE49-F238E27FC236}">
                  <a16:creationId xmlns:a16="http://schemas.microsoft.com/office/drawing/2014/main" id="{D1CB7B71-38FC-4511-9491-1A941BF53A44}"/>
                </a:ext>
              </a:extLst>
            </p:cNvPr>
            <p:cNvSpPr>
              <a:spLocks noChangeArrowheads="1"/>
            </p:cNvSpPr>
            <p:nvPr/>
          </p:nvSpPr>
          <p:spPr bwMode="auto">
            <a:xfrm>
              <a:off x="3986213" y="454025"/>
              <a:ext cx="596900" cy="600075"/>
            </a:xfrm>
            <a:custGeom>
              <a:avLst/>
              <a:gdLst>
                <a:gd name="T0" fmla="*/ 1656 w 1657"/>
                <a:gd name="T1" fmla="*/ 1666 h 1667"/>
                <a:gd name="T2" fmla="*/ 0 w 1657"/>
                <a:gd name="T3" fmla="*/ 1666 h 1667"/>
                <a:gd name="T4" fmla="*/ 0 w 1657"/>
                <a:gd name="T5" fmla="*/ 0 h 1667"/>
                <a:gd name="T6" fmla="*/ 1656 w 1657"/>
                <a:gd name="T7" fmla="*/ 0 h 1667"/>
                <a:gd name="T8" fmla="*/ 1656 w 1657"/>
                <a:gd name="T9" fmla="*/ 1666 h 1667"/>
              </a:gdLst>
              <a:ahLst/>
              <a:cxnLst>
                <a:cxn ang="0">
                  <a:pos x="T0" y="T1"/>
                </a:cxn>
                <a:cxn ang="0">
                  <a:pos x="T2" y="T3"/>
                </a:cxn>
                <a:cxn ang="0">
                  <a:pos x="T4" y="T5"/>
                </a:cxn>
                <a:cxn ang="0">
                  <a:pos x="T6" y="T7"/>
                </a:cxn>
                <a:cxn ang="0">
                  <a:pos x="T8" y="T9"/>
                </a:cxn>
              </a:cxnLst>
              <a:rect l="0" t="0" r="r" b="b"/>
              <a:pathLst>
                <a:path w="1657" h="1667">
                  <a:moveTo>
                    <a:pt x="1656" y="1666"/>
                  </a:moveTo>
                  <a:lnTo>
                    <a:pt x="0" y="1666"/>
                  </a:lnTo>
                  <a:lnTo>
                    <a:pt x="0" y="0"/>
                  </a:lnTo>
                  <a:lnTo>
                    <a:pt x="1656" y="0"/>
                  </a:lnTo>
                  <a:lnTo>
                    <a:pt x="1656" y="1666"/>
                  </a:lnTo>
                </a:path>
              </a:pathLst>
            </a:custGeom>
            <a:solidFill>
              <a:srgbClr val="8DC63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20" name="Freeform 13">
              <a:extLst>
                <a:ext uri="{FF2B5EF4-FFF2-40B4-BE49-F238E27FC236}">
                  <a16:creationId xmlns:a16="http://schemas.microsoft.com/office/drawing/2014/main" id="{F268E003-FDA6-43CC-BD00-08F84045B650}"/>
                </a:ext>
              </a:extLst>
            </p:cNvPr>
            <p:cNvSpPr>
              <a:spLocks noChangeArrowheads="1"/>
            </p:cNvSpPr>
            <p:nvPr/>
          </p:nvSpPr>
          <p:spPr bwMode="auto">
            <a:xfrm>
              <a:off x="3321050" y="1112838"/>
              <a:ext cx="600075" cy="600075"/>
            </a:xfrm>
            <a:custGeom>
              <a:avLst/>
              <a:gdLst>
                <a:gd name="T0" fmla="*/ 1667 w 1668"/>
                <a:gd name="T1" fmla="*/ 1667 h 1668"/>
                <a:gd name="T2" fmla="*/ 0 w 1668"/>
                <a:gd name="T3" fmla="*/ 1667 h 1668"/>
                <a:gd name="T4" fmla="*/ 0 w 1668"/>
                <a:gd name="T5" fmla="*/ 0 h 1668"/>
                <a:gd name="T6" fmla="*/ 1667 w 1668"/>
                <a:gd name="T7" fmla="*/ 0 h 1668"/>
                <a:gd name="T8" fmla="*/ 1667 w 1668"/>
                <a:gd name="T9" fmla="*/ 1667 h 1668"/>
              </a:gdLst>
              <a:ahLst/>
              <a:cxnLst>
                <a:cxn ang="0">
                  <a:pos x="T0" y="T1"/>
                </a:cxn>
                <a:cxn ang="0">
                  <a:pos x="T2" y="T3"/>
                </a:cxn>
                <a:cxn ang="0">
                  <a:pos x="T4" y="T5"/>
                </a:cxn>
                <a:cxn ang="0">
                  <a:pos x="T6" y="T7"/>
                </a:cxn>
                <a:cxn ang="0">
                  <a:pos x="T8" y="T9"/>
                </a:cxn>
              </a:cxnLst>
              <a:rect l="0" t="0" r="r" b="b"/>
              <a:pathLst>
                <a:path w="1668" h="1668">
                  <a:moveTo>
                    <a:pt x="1667" y="1667"/>
                  </a:moveTo>
                  <a:lnTo>
                    <a:pt x="0" y="1667"/>
                  </a:lnTo>
                  <a:lnTo>
                    <a:pt x="0" y="0"/>
                  </a:lnTo>
                  <a:lnTo>
                    <a:pt x="1667" y="0"/>
                  </a:lnTo>
                  <a:lnTo>
                    <a:pt x="1667" y="1667"/>
                  </a:lnTo>
                </a:path>
              </a:pathLst>
            </a:custGeom>
            <a:solidFill>
              <a:srgbClr val="00AEE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21" name="Freeform 14">
              <a:extLst>
                <a:ext uri="{FF2B5EF4-FFF2-40B4-BE49-F238E27FC236}">
                  <a16:creationId xmlns:a16="http://schemas.microsoft.com/office/drawing/2014/main" id="{5776D550-F754-403A-BA77-B212DA9299DF}"/>
                </a:ext>
              </a:extLst>
            </p:cNvPr>
            <p:cNvSpPr>
              <a:spLocks noChangeArrowheads="1"/>
            </p:cNvSpPr>
            <p:nvPr/>
          </p:nvSpPr>
          <p:spPr bwMode="auto">
            <a:xfrm>
              <a:off x="3986213" y="1112838"/>
              <a:ext cx="596900" cy="600075"/>
            </a:xfrm>
            <a:custGeom>
              <a:avLst/>
              <a:gdLst>
                <a:gd name="T0" fmla="*/ 1656 w 1657"/>
                <a:gd name="T1" fmla="*/ 1667 h 1668"/>
                <a:gd name="T2" fmla="*/ 0 w 1657"/>
                <a:gd name="T3" fmla="*/ 1667 h 1668"/>
                <a:gd name="T4" fmla="*/ 0 w 1657"/>
                <a:gd name="T5" fmla="*/ 0 h 1668"/>
                <a:gd name="T6" fmla="*/ 1656 w 1657"/>
                <a:gd name="T7" fmla="*/ 0 h 1668"/>
                <a:gd name="T8" fmla="*/ 1656 w 1657"/>
                <a:gd name="T9" fmla="*/ 1667 h 1668"/>
              </a:gdLst>
              <a:ahLst/>
              <a:cxnLst>
                <a:cxn ang="0">
                  <a:pos x="T0" y="T1"/>
                </a:cxn>
                <a:cxn ang="0">
                  <a:pos x="T2" y="T3"/>
                </a:cxn>
                <a:cxn ang="0">
                  <a:pos x="T4" y="T5"/>
                </a:cxn>
                <a:cxn ang="0">
                  <a:pos x="T6" y="T7"/>
                </a:cxn>
                <a:cxn ang="0">
                  <a:pos x="T8" y="T9"/>
                </a:cxn>
              </a:cxnLst>
              <a:rect l="0" t="0" r="r" b="b"/>
              <a:pathLst>
                <a:path w="1657" h="1668">
                  <a:moveTo>
                    <a:pt x="1656" y="1667"/>
                  </a:moveTo>
                  <a:lnTo>
                    <a:pt x="0" y="1667"/>
                  </a:lnTo>
                  <a:lnTo>
                    <a:pt x="0" y="0"/>
                  </a:lnTo>
                  <a:lnTo>
                    <a:pt x="1656" y="0"/>
                  </a:lnTo>
                  <a:lnTo>
                    <a:pt x="1656" y="1667"/>
                  </a:lnTo>
                </a:path>
              </a:pathLst>
            </a:custGeom>
            <a:solidFill>
              <a:srgbClr val="FFC20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grpSp>
    </p:spTree>
    <p:extLst>
      <p:ext uri="{BB962C8B-B14F-4D97-AF65-F5344CB8AC3E}">
        <p14:creationId xmlns:p14="http://schemas.microsoft.com/office/powerpoint/2010/main" val="3259640483"/>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5" name="Picture 4" descr="Microsoft Ignite The Tour graphic">
            <a:extLst>
              <a:ext uri="{FF2B5EF4-FFF2-40B4-BE49-F238E27FC236}">
                <a16:creationId xmlns:a16="http://schemas.microsoft.com/office/drawing/2014/main" id="{7CB8EBFF-20C5-402C-987B-C51DBE9A9DF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965371" y="0"/>
            <a:ext cx="6226629" cy="6858001"/>
          </a:xfrm>
          <a:prstGeom prst="rect">
            <a:avLst/>
          </a:prstGeom>
        </p:spPr>
      </p:pic>
    </p:spTree>
    <p:extLst>
      <p:ext uri="{BB962C8B-B14F-4D97-AF65-F5344CB8AC3E}">
        <p14:creationId xmlns:p14="http://schemas.microsoft.com/office/powerpoint/2010/main" val="24878761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421D1305-9887-46FD-848A-42119FA43DB0}"/>
              </a:ext>
            </a:extLst>
          </p:cNvPr>
          <p:cNvGrpSpPr/>
          <p:nvPr userDrawn="1"/>
        </p:nvGrpSpPr>
        <p:grpSpPr>
          <a:xfrm>
            <a:off x="10902240" y="6500721"/>
            <a:ext cx="1099131" cy="234115"/>
            <a:chOff x="3321050" y="454025"/>
            <a:chExt cx="5910263" cy="1258888"/>
          </a:xfrm>
        </p:grpSpPr>
        <p:sp>
          <p:nvSpPr>
            <p:cNvPr id="6" name="Freeform 3">
              <a:extLst>
                <a:ext uri="{FF2B5EF4-FFF2-40B4-BE49-F238E27FC236}">
                  <a16:creationId xmlns:a16="http://schemas.microsoft.com/office/drawing/2014/main" id="{B7211588-8532-4D39-A557-898232852282}"/>
                </a:ext>
              </a:extLst>
            </p:cNvPr>
            <p:cNvSpPr>
              <a:spLocks noChangeArrowheads="1"/>
            </p:cNvSpPr>
            <p:nvPr/>
          </p:nvSpPr>
          <p:spPr bwMode="auto">
            <a:xfrm>
              <a:off x="4960938" y="704850"/>
              <a:ext cx="817562" cy="757238"/>
            </a:xfrm>
            <a:custGeom>
              <a:avLst/>
              <a:gdLst>
                <a:gd name="T0" fmla="*/ 1917 w 2272"/>
                <a:gd name="T1" fmla="*/ 489 h 2104"/>
                <a:gd name="T2" fmla="*/ 1917 w 2272"/>
                <a:gd name="T3" fmla="*/ 2103 h 2104"/>
                <a:gd name="T4" fmla="*/ 2271 w 2272"/>
                <a:gd name="T5" fmla="*/ 2103 h 2104"/>
                <a:gd name="T6" fmla="*/ 2271 w 2272"/>
                <a:gd name="T7" fmla="*/ 0 h 2104"/>
                <a:gd name="T8" fmla="*/ 2271 w 2272"/>
                <a:gd name="T9" fmla="*/ 0 h 2104"/>
                <a:gd name="T10" fmla="*/ 1771 w 2272"/>
                <a:gd name="T11" fmla="*/ 0 h 2104"/>
                <a:gd name="T12" fmla="*/ 1135 w 2272"/>
                <a:gd name="T13" fmla="*/ 1561 h 2104"/>
                <a:gd name="T14" fmla="*/ 521 w 2272"/>
                <a:gd name="T15" fmla="*/ 0 h 2104"/>
                <a:gd name="T16" fmla="*/ 0 w 2272"/>
                <a:gd name="T17" fmla="*/ 0 h 2104"/>
                <a:gd name="T18" fmla="*/ 0 w 2272"/>
                <a:gd name="T19" fmla="*/ 2103 h 2104"/>
                <a:gd name="T20" fmla="*/ 344 w 2272"/>
                <a:gd name="T21" fmla="*/ 2103 h 2104"/>
                <a:gd name="T22" fmla="*/ 344 w 2272"/>
                <a:gd name="T23" fmla="*/ 489 h 2104"/>
                <a:gd name="T24" fmla="*/ 354 w 2272"/>
                <a:gd name="T25" fmla="*/ 489 h 2104"/>
                <a:gd name="T26" fmla="*/ 1000 w 2272"/>
                <a:gd name="T27" fmla="*/ 2103 h 2104"/>
                <a:gd name="T28" fmla="*/ 1260 w 2272"/>
                <a:gd name="T29" fmla="*/ 2103 h 2104"/>
                <a:gd name="T30" fmla="*/ 1906 w 2272"/>
                <a:gd name="T31" fmla="*/ 489 h 2104"/>
                <a:gd name="T32" fmla="*/ 1917 w 2272"/>
                <a:gd name="T33" fmla="*/ 489 h 2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72" h="2104">
                  <a:moveTo>
                    <a:pt x="1917" y="489"/>
                  </a:moveTo>
                  <a:lnTo>
                    <a:pt x="1917" y="2103"/>
                  </a:lnTo>
                  <a:lnTo>
                    <a:pt x="2271" y="2103"/>
                  </a:lnTo>
                  <a:lnTo>
                    <a:pt x="2271" y="0"/>
                  </a:lnTo>
                  <a:lnTo>
                    <a:pt x="2271" y="0"/>
                  </a:lnTo>
                  <a:lnTo>
                    <a:pt x="1771" y="0"/>
                  </a:lnTo>
                  <a:lnTo>
                    <a:pt x="1135" y="1561"/>
                  </a:lnTo>
                  <a:lnTo>
                    <a:pt x="521" y="0"/>
                  </a:lnTo>
                  <a:lnTo>
                    <a:pt x="0" y="0"/>
                  </a:lnTo>
                  <a:lnTo>
                    <a:pt x="0" y="2103"/>
                  </a:lnTo>
                  <a:lnTo>
                    <a:pt x="344" y="2103"/>
                  </a:lnTo>
                  <a:lnTo>
                    <a:pt x="344" y="489"/>
                  </a:lnTo>
                  <a:lnTo>
                    <a:pt x="354" y="489"/>
                  </a:lnTo>
                  <a:lnTo>
                    <a:pt x="1000" y="2103"/>
                  </a:lnTo>
                  <a:lnTo>
                    <a:pt x="1260" y="2103"/>
                  </a:lnTo>
                  <a:lnTo>
                    <a:pt x="1906" y="489"/>
                  </a:lnTo>
                  <a:lnTo>
                    <a:pt x="1917" y="489"/>
                  </a:lnTo>
                </a:path>
              </a:pathLst>
            </a:custGeom>
            <a:solidFill>
              <a:srgbClr val="77787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7" name="Freeform 4">
              <a:extLst>
                <a:ext uri="{FF2B5EF4-FFF2-40B4-BE49-F238E27FC236}">
                  <a16:creationId xmlns:a16="http://schemas.microsoft.com/office/drawing/2014/main" id="{84AEC961-C166-4D89-9AB8-361180D9604F}"/>
                </a:ext>
              </a:extLst>
            </p:cNvPr>
            <p:cNvSpPr>
              <a:spLocks noChangeArrowheads="1"/>
            </p:cNvSpPr>
            <p:nvPr/>
          </p:nvSpPr>
          <p:spPr bwMode="auto">
            <a:xfrm>
              <a:off x="5889625" y="688975"/>
              <a:ext cx="153988" cy="773113"/>
            </a:xfrm>
            <a:custGeom>
              <a:avLst/>
              <a:gdLst>
                <a:gd name="T0" fmla="*/ 209 w 428"/>
                <a:gd name="T1" fmla="*/ 0 h 2146"/>
                <a:gd name="T2" fmla="*/ 209 w 428"/>
                <a:gd name="T3" fmla="*/ 0 h 2146"/>
                <a:gd name="T4" fmla="*/ 63 w 428"/>
                <a:gd name="T5" fmla="*/ 52 h 2146"/>
                <a:gd name="T6" fmla="*/ 0 w 428"/>
                <a:gd name="T7" fmla="*/ 208 h 2146"/>
                <a:gd name="T8" fmla="*/ 63 w 428"/>
                <a:gd name="T9" fmla="*/ 344 h 2146"/>
                <a:gd name="T10" fmla="*/ 209 w 428"/>
                <a:gd name="T11" fmla="*/ 406 h 2146"/>
                <a:gd name="T12" fmla="*/ 365 w 428"/>
                <a:gd name="T13" fmla="*/ 344 h 2146"/>
                <a:gd name="T14" fmla="*/ 427 w 428"/>
                <a:gd name="T15" fmla="*/ 208 h 2146"/>
                <a:gd name="T16" fmla="*/ 365 w 428"/>
                <a:gd name="T17" fmla="*/ 62 h 2146"/>
                <a:gd name="T18" fmla="*/ 209 w 428"/>
                <a:gd name="T19" fmla="*/ 0 h 2146"/>
                <a:gd name="T20" fmla="*/ 386 w 428"/>
                <a:gd name="T21" fmla="*/ 635 h 2146"/>
                <a:gd name="T22" fmla="*/ 386 w 428"/>
                <a:gd name="T23" fmla="*/ 635 h 2146"/>
                <a:gd name="T24" fmla="*/ 32 w 428"/>
                <a:gd name="T25" fmla="*/ 635 h 2146"/>
                <a:gd name="T26" fmla="*/ 32 w 428"/>
                <a:gd name="T27" fmla="*/ 2145 h 2146"/>
                <a:gd name="T28" fmla="*/ 386 w 428"/>
                <a:gd name="T29" fmla="*/ 2145 h 2146"/>
                <a:gd name="T30" fmla="*/ 386 w 428"/>
                <a:gd name="T31" fmla="*/ 635 h 2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28" h="2146">
                  <a:moveTo>
                    <a:pt x="209" y="0"/>
                  </a:moveTo>
                  <a:lnTo>
                    <a:pt x="209" y="0"/>
                  </a:lnTo>
                  <a:cubicBezTo>
                    <a:pt x="157" y="0"/>
                    <a:pt x="104" y="21"/>
                    <a:pt x="63" y="52"/>
                  </a:cubicBezTo>
                  <a:cubicBezTo>
                    <a:pt x="21" y="94"/>
                    <a:pt x="0" y="146"/>
                    <a:pt x="0" y="208"/>
                  </a:cubicBezTo>
                  <a:cubicBezTo>
                    <a:pt x="0" y="260"/>
                    <a:pt x="21" y="312"/>
                    <a:pt x="63" y="344"/>
                  </a:cubicBezTo>
                  <a:cubicBezTo>
                    <a:pt x="104" y="385"/>
                    <a:pt x="157" y="406"/>
                    <a:pt x="209" y="406"/>
                  </a:cubicBezTo>
                  <a:cubicBezTo>
                    <a:pt x="271" y="406"/>
                    <a:pt x="323" y="385"/>
                    <a:pt x="365" y="344"/>
                  </a:cubicBezTo>
                  <a:cubicBezTo>
                    <a:pt x="407" y="312"/>
                    <a:pt x="427" y="260"/>
                    <a:pt x="427" y="208"/>
                  </a:cubicBezTo>
                  <a:cubicBezTo>
                    <a:pt x="427" y="146"/>
                    <a:pt x="407" y="94"/>
                    <a:pt x="365" y="62"/>
                  </a:cubicBezTo>
                  <a:cubicBezTo>
                    <a:pt x="323" y="21"/>
                    <a:pt x="271" y="0"/>
                    <a:pt x="209" y="0"/>
                  </a:cubicBezTo>
                  <a:close/>
                  <a:moveTo>
                    <a:pt x="386" y="635"/>
                  </a:moveTo>
                  <a:lnTo>
                    <a:pt x="386" y="635"/>
                  </a:lnTo>
                  <a:cubicBezTo>
                    <a:pt x="32" y="635"/>
                    <a:pt x="32" y="635"/>
                    <a:pt x="32" y="635"/>
                  </a:cubicBezTo>
                  <a:cubicBezTo>
                    <a:pt x="32" y="2145"/>
                    <a:pt x="32" y="2145"/>
                    <a:pt x="32" y="2145"/>
                  </a:cubicBezTo>
                  <a:cubicBezTo>
                    <a:pt x="386" y="2145"/>
                    <a:pt x="386" y="2145"/>
                    <a:pt x="386" y="2145"/>
                  </a:cubicBezTo>
                  <a:cubicBezTo>
                    <a:pt x="386" y="635"/>
                    <a:pt x="386" y="635"/>
                    <a:pt x="386" y="635"/>
                  </a:cubicBezTo>
                  <a:close/>
                </a:path>
              </a:pathLst>
            </a:custGeom>
            <a:solidFill>
              <a:srgbClr val="77787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8" name="Freeform 5">
              <a:extLst>
                <a:ext uri="{FF2B5EF4-FFF2-40B4-BE49-F238E27FC236}">
                  <a16:creationId xmlns:a16="http://schemas.microsoft.com/office/drawing/2014/main" id="{152F1862-63B7-4127-8BD7-20F0BD1DB28C}"/>
                </a:ext>
              </a:extLst>
            </p:cNvPr>
            <p:cNvSpPr>
              <a:spLocks noChangeArrowheads="1"/>
            </p:cNvSpPr>
            <p:nvPr/>
          </p:nvSpPr>
          <p:spPr bwMode="auto">
            <a:xfrm>
              <a:off x="6119813" y="906463"/>
              <a:ext cx="423862" cy="566737"/>
            </a:xfrm>
            <a:custGeom>
              <a:avLst/>
              <a:gdLst>
                <a:gd name="T0" fmla="*/ 801 w 1177"/>
                <a:gd name="T1" fmla="*/ 0 h 1573"/>
                <a:gd name="T2" fmla="*/ 801 w 1177"/>
                <a:gd name="T3" fmla="*/ 0 h 1573"/>
                <a:gd name="T4" fmla="*/ 375 w 1177"/>
                <a:gd name="T5" fmla="*/ 104 h 1573"/>
                <a:gd name="T6" fmla="*/ 94 w 1177"/>
                <a:gd name="T7" fmla="*/ 396 h 1573"/>
                <a:gd name="T8" fmla="*/ 0 w 1177"/>
                <a:gd name="T9" fmla="*/ 822 h 1573"/>
                <a:gd name="T10" fmla="*/ 94 w 1177"/>
                <a:gd name="T11" fmla="*/ 1207 h 1573"/>
                <a:gd name="T12" fmla="*/ 354 w 1177"/>
                <a:gd name="T13" fmla="*/ 1478 h 1573"/>
                <a:gd name="T14" fmla="*/ 738 w 1177"/>
                <a:gd name="T15" fmla="*/ 1572 h 1573"/>
                <a:gd name="T16" fmla="*/ 1165 w 1177"/>
                <a:gd name="T17" fmla="*/ 1478 h 1573"/>
                <a:gd name="T18" fmla="*/ 1176 w 1177"/>
                <a:gd name="T19" fmla="*/ 1468 h 1573"/>
                <a:gd name="T20" fmla="*/ 1176 w 1177"/>
                <a:gd name="T21" fmla="*/ 1145 h 1573"/>
                <a:gd name="T22" fmla="*/ 1155 w 1177"/>
                <a:gd name="T23" fmla="*/ 1155 h 1573"/>
                <a:gd name="T24" fmla="*/ 988 w 1177"/>
                <a:gd name="T25" fmla="*/ 1249 h 1573"/>
                <a:gd name="T26" fmla="*/ 811 w 1177"/>
                <a:gd name="T27" fmla="*/ 1280 h 1573"/>
                <a:gd name="T28" fmla="*/ 488 w 1177"/>
                <a:gd name="T29" fmla="*/ 1155 h 1573"/>
                <a:gd name="T30" fmla="*/ 364 w 1177"/>
                <a:gd name="T31" fmla="*/ 791 h 1573"/>
                <a:gd name="T32" fmla="*/ 488 w 1177"/>
                <a:gd name="T33" fmla="*/ 427 h 1573"/>
                <a:gd name="T34" fmla="*/ 822 w 1177"/>
                <a:gd name="T35" fmla="*/ 292 h 1573"/>
                <a:gd name="T36" fmla="*/ 1155 w 1177"/>
                <a:gd name="T37" fmla="*/ 406 h 1573"/>
                <a:gd name="T38" fmla="*/ 1176 w 1177"/>
                <a:gd name="T39" fmla="*/ 417 h 1573"/>
                <a:gd name="T40" fmla="*/ 1176 w 1177"/>
                <a:gd name="T41" fmla="*/ 73 h 1573"/>
                <a:gd name="T42" fmla="*/ 1165 w 1177"/>
                <a:gd name="T43" fmla="*/ 73 h 1573"/>
                <a:gd name="T44" fmla="*/ 999 w 1177"/>
                <a:gd name="T45" fmla="*/ 21 h 1573"/>
                <a:gd name="T46" fmla="*/ 801 w 1177"/>
                <a:gd name="T47" fmla="*/ 0 h 1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7" h="1573">
                  <a:moveTo>
                    <a:pt x="801" y="0"/>
                  </a:moveTo>
                  <a:lnTo>
                    <a:pt x="801" y="0"/>
                  </a:lnTo>
                  <a:cubicBezTo>
                    <a:pt x="645" y="0"/>
                    <a:pt x="499" y="31"/>
                    <a:pt x="375" y="104"/>
                  </a:cubicBezTo>
                  <a:cubicBezTo>
                    <a:pt x="250" y="167"/>
                    <a:pt x="156" y="271"/>
                    <a:pt x="94" y="396"/>
                  </a:cubicBezTo>
                  <a:cubicBezTo>
                    <a:pt x="31" y="520"/>
                    <a:pt x="0" y="666"/>
                    <a:pt x="0" y="822"/>
                  </a:cubicBezTo>
                  <a:cubicBezTo>
                    <a:pt x="0" y="968"/>
                    <a:pt x="31" y="1093"/>
                    <a:pt x="94" y="1207"/>
                  </a:cubicBezTo>
                  <a:cubicBezTo>
                    <a:pt x="156" y="1322"/>
                    <a:pt x="239" y="1416"/>
                    <a:pt x="354" y="1478"/>
                  </a:cubicBezTo>
                  <a:cubicBezTo>
                    <a:pt x="467" y="1541"/>
                    <a:pt x="593" y="1572"/>
                    <a:pt x="738" y="1572"/>
                  </a:cubicBezTo>
                  <a:cubicBezTo>
                    <a:pt x="905" y="1572"/>
                    <a:pt x="1051" y="1541"/>
                    <a:pt x="1165" y="1478"/>
                  </a:cubicBezTo>
                  <a:cubicBezTo>
                    <a:pt x="1176" y="1468"/>
                    <a:pt x="1176" y="1468"/>
                    <a:pt x="1176" y="1468"/>
                  </a:cubicBezTo>
                  <a:cubicBezTo>
                    <a:pt x="1176" y="1145"/>
                    <a:pt x="1176" y="1145"/>
                    <a:pt x="1176" y="1145"/>
                  </a:cubicBezTo>
                  <a:cubicBezTo>
                    <a:pt x="1155" y="1155"/>
                    <a:pt x="1155" y="1155"/>
                    <a:pt x="1155" y="1155"/>
                  </a:cubicBezTo>
                  <a:cubicBezTo>
                    <a:pt x="1103" y="1197"/>
                    <a:pt x="1051" y="1228"/>
                    <a:pt x="988" y="1249"/>
                  </a:cubicBezTo>
                  <a:cubicBezTo>
                    <a:pt x="926" y="1270"/>
                    <a:pt x="863" y="1280"/>
                    <a:pt x="811" y="1280"/>
                  </a:cubicBezTo>
                  <a:cubicBezTo>
                    <a:pt x="676" y="1280"/>
                    <a:pt x="561" y="1239"/>
                    <a:pt x="488" y="1155"/>
                  </a:cubicBezTo>
                  <a:cubicBezTo>
                    <a:pt x="406" y="1062"/>
                    <a:pt x="364" y="947"/>
                    <a:pt x="364" y="791"/>
                  </a:cubicBezTo>
                  <a:cubicBezTo>
                    <a:pt x="364" y="645"/>
                    <a:pt x="406" y="520"/>
                    <a:pt x="488" y="427"/>
                  </a:cubicBezTo>
                  <a:cubicBezTo>
                    <a:pt x="572" y="333"/>
                    <a:pt x="686" y="292"/>
                    <a:pt x="822" y="292"/>
                  </a:cubicBezTo>
                  <a:cubicBezTo>
                    <a:pt x="936" y="292"/>
                    <a:pt x="1051" y="333"/>
                    <a:pt x="1155" y="406"/>
                  </a:cubicBezTo>
                  <a:cubicBezTo>
                    <a:pt x="1176" y="417"/>
                    <a:pt x="1176" y="417"/>
                    <a:pt x="1176" y="417"/>
                  </a:cubicBezTo>
                  <a:cubicBezTo>
                    <a:pt x="1176" y="73"/>
                    <a:pt x="1176" y="73"/>
                    <a:pt x="1176" y="73"/>
                  </a:cubicBezTo>
                  <a:cubicBezTo>
                    <a:pt x="1165" y="73"/>
                    <a:pt x="1165" y="73"/>
                    <a:pt x="1165" y="73"/>
                  </a:cubicBezTo>
                  <a:cubicBezTo>
                    <a:pt x="1124" y="52"/>
                    <a:pt x="1072" y="31"/>
                    <a:pt x="999" y="21"/>
                  </a:cubicBezTo>
                  <a:cubicBezTo>
                    <a:pt x="936" y="0"/>
                    <a:pt x="874" y="0"/>
                    <a:pt x="801" y="0"/>
                  </a:cubicBezTo>
                </a:path>
              </a:pathLst>
            </a:custGeom>
            <a:solidFill>
              <a:srgbClr val="77787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9" name="Freeform 6">
              <a:extLst>
                <a:ext uri="{FF2B5EF4-FFF2-40B4-BE49-F238E27FC236}">
                  <a16:creationId xmlns:a16="http://schemas.microsoft.com/office/drawing/2014/main" id="{86CBF431-9018-42F9-B48C-BF5BAE950A62}"/>
                </a:ext>
              </a:extLst>
            </p:cNvPr>
            <p:cNvSpPr>
              <a:spLocks noChangeArrowheads="1"/>
            </p:cNvSpPr>
            <p:nvPr/>
          </p:nvSpPr>
          <p:spPr bwMode="auto">
            <a:xfrm>
              <a:off x="6635750" y="911225"/>
              <a:ext cx="315913" cy="550863"/>
            </a:xfrm>
            <a:custGeom>
              <a:avLst/>
              <a:gdLst>
                <a:gd name="T0" fmla="*/ 354 w 876"/>
                <a:gd name="T1" fmla="*/ 282 h 1532"/>
                <a:gd name="T2" fmla="*/ 354 w 876"/>
                <a:gd name="T3" fmla="*/ 282 h 1532"/>
                <a:gd name="T4" fmla="*/ 354 w 876"/>
                <a:gd name="T5" fmla="*/ 21 h 1532"/>
                <a:gd name="T6" fmla="*/ 0 w 876"/>
                <a:gd name="T7" fmla="*/ 21 h 1532"/>
                <a:gd name="T8" fmla="*/ 0 w 876"/>
                <a:gd name="T9" fmla="*/ 1531 h 1532"/>
                <a:gd name="T10" fmla="*/ 354 w 876"/>
                <a:gd name="T11" fmla="*/ 1531 h 1532"/>
                <a:gd name="T12" fmla="*/ 354 w 876"/>
                <a:gd name="T13" fmla="*/ 760 h 1532"/>
                <a:gd name="T14" fmla="*/ 448 w 876"/>
                <a:gd name="T15" fmla="*/ 438 h 1532"/>
                <a:gd name="T16" fmla="*/ 677 w 876"/>
                <a:gd name="T17" fmla="*/ 313 h 1532"/>
                <a:gd name="T18" fmla="*/ 781 w 876"/>
                <a:gd name="T19" fmla="*/ 334 h 1532"/>
                <a:gd name="T20" fmla="*/ 865 w 876"/>
                <a:gd name="T21" fmla="*/ 365 h 1532"/>
                <a:gd name="T22" fmla="*/ 875 w 876"/>
                <a:gd name="T23" fmla="*/ 375 h 1532"/>
                <a:gd name="T24" fmla="*/ 875 w 876"/>
                <a:gd name="T25" fmla="*/ 21 h 1532"/>
                <a:gd name="T26" fmla="*/ 875 w 876"/>
                <a:gd name="T27" fmla="*/ 21 h 1532"/>
                <a:gd name="T28" fmla="*/ 729 w 876"/>
                <a:gd name="T29" fmla="*/ 0 h 1532"/>
                <a:gd name="T30" fmla="*/ 729 w 876"/>
                <a:gd name="T31" fmla="*/ 0 h 1532"/>
                <a:gd name="T32" fmla="*/ 500 w 876"/>
                <a:gd name="T33" fmla="*/ 84 h 1532"/>
                <a:gd name="T34" fmla="*/ 365 w 876"/>
                <a:gd name="T35" fmla="*/ 282 h 1532"/>
                <a:gd name="T36" fmla="*/ 354 w 876"/>
                <a:gd name="T37" fmla="*/ 282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76" h="1532">
                  <a:moveTo>
                    <a:pt x="354" y="282"/>
                  </a:moveTo>
                  <a:lnTo>
                    <a:pt x="354" y="282"/>
                  </a:lnTo>
                  <a:cubicBezTo>
                    <a:pt x="354" y="21"/>
                    <a:pt x="354" y="21"/>
                    <a:pt x="354" y="21"/>
                  </a:cubicBezTo>
                  <a:cubicBezTo>
                    <a:pt x="0" y="21"/>
                    <a:pt x="0" y="21"/>
                    <a:pt x="0" y="21"/>
                  </a:cubicBezTo>
                  <a:cubicBezTo>
                    <a:pt x="0" y="1531"/>
                    <a:pt x="0" y="1531"/>
                    <a:pt x="0" y="1531"/>
                  </a:cubicBezTo>
                  <a:cubicBezTo>
                    <a:pt x="354" y="1531"/>
                    <a:pt x="354" y="1531"/>
                    <a:pt x="354" y="1531"/>
                  </a:cubicBezTo>
                  <a:cubicBezTo>
                    <a:pt x="354" y="760"/>
                    <a:pt x="354" y="760"/>
                    <a:pt x="354" y="760"/>
                  </a:cubicBezTo>
                  <a:cubicBezTo>
                    <a:pt x="354" y="624"/>
                    <a:pt x="386" y="520"/>
                    <a:pt x="448" y="438"/>
                  </a:cubicBezTo>
                  <a:cubicBezTo>
                    <a:pt x="500" y="355"/>
                    <a:pt x="584" y="313"/>
                    <a:pt x="677" y="313"/>
                  </a:cubicBezTo>
                  <a:cubicBezTo>
                    <a:pt x="709" y="313"/>
                    <a:pt x="740" y="323"/>
                    <a:pt x="781" y="334"/>
                  </a:cubicBezTo>
                  <a:cubicBezTo>
                    <a:pt x="823" y="344"/>
                    <a:pt x="844" y="355"/>
                    <a:pt x="865" y="365"/>
                  </a:cubicBezTo>
                  <a:cubicBezTo>
                    <a:pt x="875" y="375"/>
                    <a:pt x="875" y="375"/>
                    <a:pt x="875" y="375"/>
                  </a:cubicBezTo>
                  <a:cubicBezTo>
                    <a:pt x="875" y="21"/>
                    <a:pt x="875" y="21"/>
                    <a:pt x="875" y="21"/>
                  </a:cubicBezTo>
                  <a:lnTo>
                    <a:pt x="875" y="21"/>
                  </a:lnTo>
                  <a:cubicBezTo>
                    <a:pt x="844" y="0"/>
                    <a:pt x="792" y="0"/>
                    <a:pt x="729" y="0"/>
                  </a:cubicBezTo>
                  <a:lnTo>
                    <a:pt x="729" y="0"/>
                  </a:lnTo>
                  <a:cubicBezTo>
                    <a:pt x="646" y="0"/>
                    <a:pt x="563" y="21"/>
                    <a:pt x="500" y="84"/>
                  </a:cubicBezTo>
                  <a:cubicBezTo>
                    <a:pt x="438" y="136"/>
                    <a:pt x="396" y="198"/>
                    <a:pt x="365" y="282"/>
                  </a:cubicBezTo>
                  <a:lnTo>
                    <a:pt x="354" y="282"/>
                  </a:lnTo>
                </a:path>
              </a:pathLst>
            </a:custGeom>
            <a:solidFill>
              <a:srgbClr val="77787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10" name="Freeform 7">
              <a:extLst>
                <a:ext uri="{FF2B5EF4-FFF2-40B4-BE49-F238E27FC236}">
                  <a16:creationId xmlns:a16="http://schemas.microsoft.com/office/drawing/2014/main" id="{99AFFA7F-2305-4350-8A94-0C73D90BDC36}"/>
                </a:ext>
              </a:extLst>
            </p:cNvPr>
            <p:cNvSpPr>
              <a:spLocks noChangeArrowheads="1"/>
            </p:cNvSpPr>
            <p:nvPr/>
          </p:nvSpPr>
          <p:spPr bwMode="auto">
            <a:xfrm>
              <a:off x="6962775" y="906463"/>
              <a:ext cx="555625" cy="566737"/>
            </a:xfrm>
            <a:custGeom>
              <a:avLst/>
              <a:gdLst>
                <a:gd name="T0" fmla="*/ 791 w 1542"/>
                <a:gd name="T1" fmla="*/ 0 h 1573"/>
                <a:gd name="T2" fmla="*/ 791 w 1542"/>
                <a:gd name="T3" fmla="*/ 0 h 1573"/>
                <a:gd name="T4" fmla="*/ 208 w 1542"/>
                <a:gd name="T5" fmla="*/ 208 h 1573"/>
                <a:gd name="T6" fmla="*/ 0 w 1542"/>
                <a:gd name="T7" fmla="*/ 801 h 1573"/>
                <a:gd name="T8" fmla="*/ 197 w 1542"/>
                <a:gd name="T9" fmla="*/ 1364 h 1573"/>
                <a:gd name="T10" fmla="*/ 760 w 1542"/>
                <a:gd name="T11" fmla="*/ 1572 h 1573"/>
                <a:gd name="T12" fmla="*/ 1333 w 1542"/>
                <a:gd name="T13" fmla="*/ 1353 h 1573"/>
                <a:gd name="T14" fmla="*/ 1541 w 1542"/>
                <a:gd name="T15" fmla="*/ 770 h 1573"/>
                <a:gd name="T16" fmla="*/ 1343 w 1542"/>
                <a:gd name="T17" fmla="*/ 208 h 1573"/>
                <a:gd name="T18" fmla="*/ 791 w 1542"/>
                <a:gd name="T19" fmla="*/ 0 h 1573"/>
                <a:gd name="T20" fmla="*/ 781 w 1542"/>
                <a:gd name="T21" fmla="*/ 1280 h 1573"/>
                <a:gd name="T22" fmla="*/ 781 w 1542"/>
                <a:gd name="T23" fmla="*/ 1280 h 1573"/>
                <a:gd name="T24" fmla="*/ 468 w 1542"/>
                <a:gd name="T25" fmla="*/ 1155 h 1573"/>
                <a:gd name="T26" fmla="*/ 364 w 1542"/>
                <a:gd name="T27" fmla="*/ 791 h 1573"/>
                <a:gd name="T28" fmla="*/ 468 w 1542"/>
                <a:gd name="T29" fmla="*/ 417 h 1573"/>
                <a:gd name="T30" fmla="*/ 770 w 1542"/>
                <a:gd name="T31" fmla="*/ 292 h 1573"/>
                <a:gd name="T32" fmla="*/ 1062 w 1542"/>
                <a:gd name="T33" fmla="*/ 417 h 1573"/>
                <a:gd name="T34" fmla="*/ 1177 w 1542"/>
                <a:gd name="T35" fmla="*/ 780 h 1573"/>
                <a:gd name="T36" fmla="*/ 1072 w 1542"/>
                <a:gd name="T37" fmla="*/ 1155 h 1573"/>
                <a:gd name="T38" fmla="*/ 781 w 1542"/>
                <a:gd name="T39" fmla="*/ 1280 h 1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42" h="1573">
                  <a:moveTo>
                    <a:pt x="791" y="0"/>
                  </a:moveTo>
                  <a:lnTo>
                    <a:pt x="791" y="0"/>
                  </a:lnTo>
                  <a:cubicBezTo>
                    <a:pt x="541" y="0"/>
                    <a:pt x="343" y="73"/>
                    <a:pt x="208" y="208"/>
                  </a:cubicBezTo>
                  <a:cubicBezTo>
                    <a:pt x="62" y="354"/>
                    <a:pt x="0" y="551"/>
                    <a:pt x="0" y="801"/>
                  </a:cubicBezTo>
                  <a:cubicBezTo>
                    <a:pt x="0" y="1041"/>
                    <a:pt x="62" y="1228"/>
                    <a:pt x="197" y="1364"/>
                  </a:cubicBezTo>
                  <a:cubicBezTo>
                    <a:pt x="343" y="1499"/>
                    <a:pt x="520" y="1572"/>
                    <a:pt x="760" y="1572"/>
                  </a:cubicBezTo>
                  <a:cubicBezTo>
                    <a:pt x="1000" y="1572"/>
                    <a:pt x="1187" y="1499"/>
                    <a:pt x="1333" y="1353"/>
                  </a:cubicBezTo>
                  <a:cubicBezTo>
                    <a:pt x="1468" y="1207"/>
                    <a:pt x="1541" y="1009"/>
                    <a:pt x="1541" y="770"/>
                  </a:cubicBezTo>
                  <a:cubicBezTo>
                    <a:pt x="1541" y="530"/>
                    <a:pt x="1479" y="344"/>
                    <a:pt x="1343" y="208"/>
                  </a:cubicBezTo>
                  <a:cubicBezTo>
                    <a:pt x="1208" y="63"/>
                    <a:pt x="1020" y="0"/>
                    <a:pt x="791" y="0"/>
                  </a:cubicBezTo>
                  <a:close/>
                  <a:moveTo>
                    <a:pt x="781" y="1280"/>
                  </a:moveTo>
                  <a:lnTo>
                    <a:pt x="781" y="1280"/>
                  </a:lnTo>
                  <a:cubicBezTo>
                    <a:pt x="645" y="1280"/>
                    <a:pt x="541" y="1239"/>
                    <a:pt x="468" y="1155"/>
                  </a:cubicBezTo>
                  <a:cubicBezTo>
                    <a:pt x="395" y="1072"/>
                    <a:pt x="364" y="947"/>
                    <a:pt x="364" y="791"/>
                  </a:cubicBezTo>
                  <a:cubicBezTo>
                    <a:pt x="364" y="634"/>
                    <a:pt x="395" y="509"/>
                    <a:pt x="468" y="417"/>
                  </a:cubicBezTo>
                  <a:cubicBezTo>
                    <a:pt x="541" y="333"/>
                    <a:pt x="645" y="292"/>
                    <a:pt x="770" y="292"/>
                  </a:cubicBezTo>
                  <a:cubicBezTo>
                    <a:pt x="895" y="292"/>
                    <a:pt x="1000" y="333"/>
                    <a:pt x="1062" y="417"/>
                  </a:cubicBezTo>
                  <a:cubicBezTo>
                    <a:pt x="1135" y="500"/>
                    <a:pt x="1177" y="624"/>
                    <a:pt x="1177" y="780"/>
                  </a:cubicBezTo>
                  <a:cubicBezTo>
                    <a:pt x="1177" y="947"/>
                    <a:pt x="1145" y="1072"/>
                    <a:pt x="1072" y="1155"/>
                  </a:cubicBezTo>
                  <a:cubicBezTo>
                    <a:pt x="1010" y="1239"/>
                    <a:pt x="906" y="1280"/>
                    <a:pt x="781" y="1280"/>
                  </a:cubicBezTo>
                  <a:close/>
                </a:path>
              </a:pathLst>
            </a:custGeom>
            <a:solidFill>
              <a:srgbClr val="77787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11" name="Freeform 8">
              <a:extLst>
                <a:ext uri="{FF2B5EF4-FFF2-40B4-BE49-F238E27FC236}">
                  <a16:creationId xmlns:a16="http://schemas.microsoft.com/office/drawing/2014/main" id="{C56551AF-0AA2-49D9-BDFC-4C76FCA46713}"/>
                </a:ext>
              </a:extLst>
            </p:cNvPr>
            <p:cNvSpPr>
              <a:spLocks noChangeArrowheads="1"/>
            </p:cNvSpPr>
            <p:nvPr/>
          </p:nvSpPr>
          <p:spPr bwMode="auto">
            <a:xfrm>
              <a:off x="7577138" y="906463"/>
              <a:ext cx="360362" cy="566737"/>
            </a:xfrm>
            <a:custGeom>
              <a:avLst/>
              <a:gdLst>
                <a:gd name="T0" fmla="*/ 583 w 1001"/>
                <a:gd name="T1" fmla="*/ 0 h 1573"/>
                <a:gd name="T2" fmla="*/ 583 w 1001"/>
                <a:gd name="T3" fmla="*/ 0 h 1573"/>
                <a:gd name="T4" fmla="*/ 167 w 1001"/>
                <a:gd name="T5" fmla="*/ 125 h 1573"/>
                <a:gd name="T6" fmla="*/ 0 w 1001"/>
                <a:gd name="T7" fmla="*/ 458 h 1573"/>
                <a:gd name="T8" fmla="*/ 42 w 1001"/>
                <a:gd name="T9" fmla="*/ 645 h 1573"/>
                <a:gd name="T10" fmla="*/ 146 w 1001"/>
                <a:gd name="T11" fmla="*/ 780 h 1573"/>
                <a:gd name="T12" fmla="*/ 364 w 1001"/>
                <a:gd name="T13" fmla="*/ 905 h 1573"/>
                <a:gd name="T14" fmla="*/ 542 w 1001"/>
                <a:gd name="T15" fmla="*/ 989 h 1573"/>
                <a:gd name="T16" fmla="*/ 625 w 1001"/>
                <a:gd name="T17" fmla="*/ 1062 h 1573"/>
                <a:gd name="T18" fmla="*/ 646 w 1001"/>
                <a:gd name="T19" fmla="*/ 1145 h 1573"/>
                <a:gd name="T20" fmla="*/ 417 w 1001"/>
                <a:gd name="T21" fmla="*/ 1291 h 1573"/>
                <a:gd name="T22" fmla="*/ 219 w 1001"/>
                <a:gd name="T23" fmla="*/ 1259 h 1573"/>
                <a:gd name="T24" fmla="*/ 21 w 1001"/>
                <a:gd name="T25" fmla="*/ 1155 h 1573"/>
                <a:gd name="T26" fmla="*/ 0 w 1001"/>
                <a:gd name="T27" fmla="*/ 1145 h 1573"/>
                <a:gd name="T28" fmla="*/ 0 w 1001"/>
                <a:gd name="T29" fmla="*/ 1489 h 1573"/>
                <a:gd name="T30" fmla="*/ 10 w 1001"/>
                <a:gd name="T31" fmla="*/ 1489 h 1573"/>
                <a:gd name="T32" fmla="*/ 198 w 1001"/>
                <a:gd name="T33" fmla="*/ 1551 h 1573"/>
                <a:gd name="T34" fmla="*/ 396 w 1001"/>
                <a:gd name="T35" fmla="*/ 1572 h 1573"/>
                <a:gd name="T36" fmla="*/ 844 w 1001"/>
                <a:gd name="T37" fmla="*/ 1447 h 1573"/>
                <a:gd name="T38" fmla="*/ 1000 w 1001"/>
                <a:gd name="T39" fmla="*/ 1103 h 1573"/>
                <a:gd name="T40" fmla="*/ 917 w 1001"/>
                <a:gd name="T41" fmla="*/ 843 h 1573"/>
                <a:gd name="T42" fmla="*/ 614 w 1001"/>
                <a:gd name="T43" fmla="*/ 655 h 1573"/>
                <a:gd name="T44" fmla="*/ 406 w 1001"/>
                <a:gd name="T45" fmla="*/ 541 h 1573"/>
                <a:gd name="T46" fmla="*/ 364 w 1001"/>
                <a:gd name="T47" fmla="*/ 427 h 1573"/>
                <a:gd name="T48" fmla="*/ 417 w 1001"/>
                <a:gd name="T49" fmla="*/ 323 h 1573"/>
                <a:gd name="T50" fmla="*/ 562 w 1001"/>
                <a:gd name="T51" fmla="*/ 281 h 1573"/>
                <a:gd name="T52" fmla="*/ 750 w 1001"/>
                <a:gd name="T53" fmla="*/ 302 h 1573"/>
                <a:gd name="T54" fmla="*/ 906 w 1001"/>
                <a:gd name="T55" fmla="*/ 375 h 1573"/>
                <a:gd name="T56" fmla="*/ 927 w 1001"/>
                <a:gd name="T57" fmla="*/ 385 h 1573"/>
                <a:gd name="T58" fmla="*/ 927 w 1001"/>
                <a:gd name="T59" fmla="*/ 63 h 1573"/>
                <a:gd name="T60" fmla="*/ 917 w 1001"/>
                <a:gd name="T61" fmla="*/ 63 h 1573"/>
                <a:gd name="T62" fmla="*/ 760 w 1001"/>
                <a:gd name="T63" fmla="*/ 21 h 1573"/>
                <a:gd name="T64" fmla="*/ 583 w 1001"/>
                <a:gd name="T65" fmla="*/ 0 h 1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01" h="1573">
                  <a:moveTo>
                    <a:pt x="583" y="0"/>
                  </a:moveTo>
                  <a:lnTo>
                    <a:pt x="583" y="0"/>
                  </a:lnTo>
                  <a:cubicBezTo>
                    <a:pt x="406" y="0"/>
                    <a:pt x="271" y="42"/>
                    <a:pt x="167" y="125"/>
                  </a:cubicBezTo>
                  <a:cubicBezTo>
                    <a:pt x="52" y="208"/>
                    <a:pt x="0" y="323"/>
                    <a:pt x="0" y="458"/>
                  </a:cubicBezTo>
                  <a:cubicBezTo>
                    <a:pt x="0" y="530"/>
                    <a:pt x="10" y="593"/>
                    <a:pt x="42" y="645"/>
                  </a:cubicBezTo>
                  <a:cubicBezTo>
                    <a:pt x="62" y="697"/>
                    <a:pt x="94" y="749"/>
                    <a:pt x="146" y="780"/>
                  </a:cubicBezTo>
                  <a:cubicBezTo>
                    <a:pt x="187" y="822"/>
                    <a:pt x="260" y="864"/>
                    <a:pt x="364" y="905"/>
                  </a:cubicBezTo>
                  <a:cubicBezTo>
                    <a:pt x="448" y="937"/>
                    <a:pt x="500" y="968"/>
                    <a:pt x="542" y="989"/>
                  </a:cubicBezTo>
                  <a:cubicBezTo>
                    <a:pt x="583" y="1009"/>
                    <a:pt x="604" y="1030"/>
                    <a:pt x="625" y="1062"/>
                  </a:cubicBezTo>
                  <a:cubicBezTo>
                    <a:pt x="635" y="1082"/>
                    <a:pt x="646" y="1103"/>
                    <a:pt x="646" y="1145"/>
                  </a:cubicBezTo>
                  <a:cubicBezTo>
                    <a:pt x="646" y="1239"/>
                    <a:pt x="573" y="1291"/>
                    <a:pt x="417" y="1291"/>
                  </a:cubicBezTo>
                  <a:cubicBezTo>
                    <a:pt x="354" y="1291"/>
                    <a:pt x="292" y="1280"/>
                    <a:pt x="219" y="1259"/>
                  </a:cubicBezTo>
                  <a:cubicBezTo>
                    <a:pt x="146" y="1228"/>
                    <a:pt x="73" y="1197"/>
                    <a:pt x="21" y="1155"/>
                  </a:cubicBezTo>
                  <a:cubicBezTo>
                    <a:pt x="0" y="1145"/>
                    <a:pt x="0" y="1145"/>
                    <a:pt x="0" y="1145"/>
                  </a:cubicBezTo>
                  <a:cubicBezTo>
                    <a:pt x="0" y="1489"/>
                    <a:pt x="0" y="1489"/>
                    <a:pt x="0" y="1489"/>
                  </a:cubicBezTo>
                  <a:cubicBezTo>
                    <a:pt x="10" y="1489"/>
                    <a:pt x="10" y="1489"/>
                    <a:pt x="10" y="1489"/>
                  </a:cubicBezTo>
                  <a:cubicBezTo>
                    <a:pt x="62" y="1520"/>
                    <a:pt x="125" y="1530"/>
                    <a:pt x="198" y="1551"/>
                  </a:cubicBezTo>
                  <a:cubicBezTo>
                    <a:pt x="271" y="1562"/>
                    <a:pt x="344" y="1572"/>
                    <a:pt x="396" y="1572"/>
                  </a:cubicBezTo>
                  <a:cubicBezTo>
                    <a:pt x="583" y="1572"/>
                    <a:pt x="729" y="1530"/>
                    <a:pt x="844" y="1447"/>
                  </a:cubicBezTo>
                  <a:cubicBezTo>
                    <a:pt x="948" y="1364"/>
                    <a:pt x="1000" y="1239"/>
                    <a:pt x="1000" y="1103"/>
                  </a:cubicBezTo>
                  <a:cubicBezTo>
                    <a:pt x="1000" y="999"/>
                    <a:pt x="969" y="916"/>
                    <a:pt x="917" y="843"/>
                  </a:cubicBezTo>
                  <a:cubicBezTo>
                    <a:pt x="854" y="770"/>
                    <a:pt x="760" y="707"/>
                    <a:pt x="614" y="655"/>
                  </a:cubicBezTo>
                  <a:cubicBezTo>
                    <a:pt x="500" y="614"/>
                    <a:pt x="437" y="572"/>
                    <a:pt x="406" y="541"/>
                  </a:cubicBezTo>
                  <a:cubicBezTo>
                    <a:pt x="375" y="520"/>
                    <a:pt x="364" y="479"/>
                    <a:pt x="364" y="427"/>
                  </a:cubicBezTo>
                  <a:cubicBezTo>
                    <a:pt x="364" y="385"/>
                    <a:pt x="375" y="354"/>
                    <a:pt x="417" y="323"/>
                  </a:cubicBezTo>
                  <a:cubicBezTo>
                    <a:pt x="448" y="292"/>
                    <a:pt x="500" y="281"/>
                    <a:pt x="562" y="281"/>
                  </a:cubicBezTo>
                  <a:cubicBezTo>
                    <a:pt x="625" y="281"/>
                    <a:pt x="687" y="292"/>
                    <a:pt x="750" y="302"/>
                  </a:cubicBezTo>
                  <a:cubicBezTo>
                    <a:pt x="812" y="323"/>
                    <a:pt x="864" y="354"/>
                    <a:pt x="906" y="375"/>
                  </a:cubicBezTo>
                  <a:cubicBezTo>
                    <a:pt x="927" y="385"/>
                    <a:pt x="927" y="385"/>
                    <a:pt x="927" y="385"/>
                  </a:cubicBezTo>
                  <a:cubicBezTo>
                    <a:pt x="927" y="63"/>
                    <a:pt x="927" y="63"/>
                    <a:pt x="927" y="63"/>
                  </a:cubicBezTo>
                  <a:cubicBezTo>
                    <a:pt x="917" y="63"/>
                    <a:pt x="917" y="63"/>
                    <a:pt x="917" y="63"/>
                  </a:cubicBezTo>
                  <a:cubicBezTo>
                    <a:pt x="875" y="42"/>
                    <a:pt x="823" y="31"/>
                    <a:pt x="760" y="21"/>
                  </a:cubicBezTo>
                  <a:cubicBezTo>
                    <a:pt x="687" y="0"/>
                    <a:pt x="635" y="0"/>
                    <a:pt x="583" y="0"/>
                  </a:cubicBezTo>
                </a:path>
              </a:pathLst>
            </a:custGeom>
            <a:solidFill>
              <a:srgbClr val="77787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12" name="Freeform 9">
              <a:extLst>
                <a:ext uri="{FF2B5EF4-FFF2-40B4-BE49-F238E27FC236}">
                  <a16:creationId xmlns:a16="http://schemas.microsoft.com/office/drawing/2014/main" id="{F4CB0B1E-B282-4423-A5CE-BFBC61B4B840}"/>
                </a:ext>
              </a:extLst>
            </p:cNvPr>
            <p:cNvSpPr>
              <a:spLocks noChangeArrowheads="1"/>
            </p:cNvSpPr>
            <p:nvPr/>
          </p:nvSpPr>
          <p:spPr bwMode="auto">
            <a:xfrm>
              <a:off x="7993063" y="906463"/>
              <a:ext cx="558800" cy="566737"/>
            </a:xfrm>
            <a:custGeom>
              <a:avLst/>
              <a:gdLst>
                <a:gd name="T0" fmla="*/ 802 w 1553"/>
                <a:gd name="T1" fmla="*/ 0 h 1573"/>
                <a:gd name="T2" fmla="*/ 802 w 1553"/>
                <a:gd name="T3" fmla="*/ 0 h 1573"/>
                <a:gd name="T4" fmla="*/ 208 w 1553"/>
                <a:gd name="T5" fmla="*/ 208 h 1573"/>
                <a:gd name="T6" fmla="*/ 0 w 1553"/>
                <a:gd name="T7" fmla="*/ 801 h 1573"/>
                <a:gd name="T8" fmla="*/ 208 w 1553"/>
                <a:gd name="T9" fmla="*/ 1364 h 1573"/>
                <a:gd name="T10" fmla="*/ 761 w 1553"/>
                <a:gd name="T11" fmla="*/ 1572 h 1573"/>
                <a:gd name="T12" fmla="*/ 1333 w 1553"/>
                <a:gd name="T13" fmla="*/ 1353 h 1573"/>
                <a:gd name="T14" fmla="*/ 1552 w 1553"/>
                <a:gd name="T15" fmla="*/ 770 h 1573"/>
                <a:gd name="T16" fmla="*/ 1344 w 1553"/>
                <a:gd name="T17" fmla="*/ 208 h 1573"/>
                <a:gd name="T18" fmla="*/ 802 w 1553"/>
                <a:gd name="T19" fmla="*/ 0 h 1573"/>
                <a:gd name="T20" fmla="*/ 781 w 1553"/>
                <a:gd name="T21" fmla="*/ 1280 h 1573"/>
                <a:gd name="T22" fmla="*/ 781 w 1553"/>
                <a:gd name="T23" fmla="*/ 1280 h 1573"/>
                <a:gd name="T24" fmla="*/ 479 w 1553"/>
                <a:gd name="T25" fmla="*/ 1155 h 1573"/>
                <a:gd name="T26" fmla="*/ 365 w 1553"/>
                <a:gd name="T27" fmla="*/ 791 h 1573"/>
                <a:gd name="T28" fmla="*/ 479 w 1553"/>
                <a:gd name="T29" fmla="*/ 417 h 1573"/>
                <a:gd name="T30" fmla="*/ 781 w 1553"/>
                <a:gd name="T31" fmla="*/ 292 h 1573"/>
                <a:gd name="T32" fmla="*/ 1073 w 1553"/>
                <a:gd name="T33" fmla="*/ 417 h 1573"/>
                <a:gd name="T34" fmla="*/ 1177 w 1553"/>
                <a:gd name="T35" fmla="*/ 780 h 1573"/>
                <a:gd name="T36" fmla="*/ 1083 w 1553"/>
                <a:gd name="T37" fmla="*/ 1155 h 1573"/>
                <a:gd name="T38" fmla="*/ 781 w 1553"/>
                <a:gd name="T39" fmla="*/ 1280 h 1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53" h="1573">
                  <a:moveTo>
                    <a:pt x="802" y="0"/>
                  </a:moveTo>
                  <a:lnTo>
                    <a:pt x="802" y="0"/>
                  </a:lnTo>
                  <a:cubicBezTo>
                    <a:pt x="552" y="0"/>
                    <a:pt x="354" y="73"/>
                    <a:pt x="208" y="208"/>
                  </a:cubicBezTo>
                  <a:cubicBezTo>
                    <a:pt x="73" y="354"/>
                    <a:pt x="0" y="551"/>
                    <a:pt x="0" y="801"/>
                  </a:cubicBezTo>
                  <a:cubicBezTo>
                    <a:pt x="0" y="1041"/>
                    <a:pt x="73" y="1228"/>
                    <a:pt x="208" y="1364"/>
                  </a:cubicBezTo>
                  <a:cubicBezTo>
                    <a:pt x="344" y="1499"/>
                    <a:pt x="531" y="1572"/>
                    <a:pt x="761" y="1572"/>
                  </a:cubicBezTo>
                  <a:cubicBezTo>
                    <a:pt x="1000" y="1572"/>
                    <a:pt x="1198" y="1499"/>
                    <a:pt x="1333" y="1353"/>
                  </a:cubicBezTo>
                  <a:cubicBezTo>
                    <a:pt x="1479" y="1207"/>
                    <a:pt x="1552" y="1009"/>
                    <a:pt x="1552" y="770"/>
                  </a:cubicBezTo>
                  <a:cubicBezTo>
                    <a:pt x="1552" y="530"/>
                    <a:pt x="1479" y="344"/>
                    <a:pt x="1344" y="208"/>
                  </a:cubicBezTo>
                  <a:cubicBezTo>
                    <a:pt x="1219" y="63"/>
                    <a:pt x="1031" y="0"/>
                    <a:pt x="802" y="0"/>
                  </a:cubicBezTo>
                  <a:close/>
                  <a:moveTo>
                    <a:pt x="781" y="1280"/>
                  </a:moveTo>
                  <a:lnTo>
                    <a:pt x="781" y="1280"/>
                  </a:lnTo>
                  <a:cubicBezTo>
                    <a:pt x="656" y="1280"/>
                    <a:pt x="552" y="1239"/>
                    <a:pt x="479" y="1155"/>
                  </a:cubicBezTo>
                  <a:cubicBezTo>
                    <a:pt x="406" y="1072"/>
                    <a:pt x="365" y="947"/>
                    <a:pt x="365" y="791"/>
                  </a:cubicBezTo>
                  <a:cubicBezTo>
                    <a:pt x="365" y="634"/>
                    <a:pt x="406" y="509"/>
                    <a:pt x="479" y="417"/>
                  </a:cubicBezTo>
                  <a:cubicBezTo>
                    <a:pt x="552" y="333"/>
                    <a:pt x="646" y="292"/>
                    <a:pt x="781" y="292"/>
                  </a:cubicBezTo>
                  <a:cubicBezTo>
                    <a:pt x="906" y="292"/>
                    <a:pt x="1000" y="333"/>
                    <a:pt x="1073" y="417"/>
                  </a:cubicBezTo>
                  <a:cubicBezTo>
                    <a:pt x="1146" y="500"/>
                    <a:pt x="1177" y="624"/>
                    <a:pt x="1177" y="780"/>
                  </a:cubicBezTo>
                  <a:cubicBezTo>
                    <a:pt x="1177" y="947"/>
                    <a:pt x="1146" y="1072"/>
                    <a:pt x="1083" y="1155"/>
                  </a:cubicBezTo>
                  <a:cubicBezTo>
                    <a:pt x="1011" y="1239"/>
                    <a:pt x="917" y="1280"/>
                    <a:pt x="781" y="1280"/>
                  </a:cubicBezTo>
                  <a:close/>
                </a:path>
              </a:pathLst>
            </a:custGeom>
            <a:solidFill>
              <a:srgbClr val="77787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13" name="Freeform 10">
              <a:extLst>
                <a:ext uri="{FF2B5EF4-FFF2-40B4-BE49-F238E27FC236}">
                  <a16:creationId xmlns:a16="http://schemas.microsoft.com/office/drawing/2014/main" id="{F9408ED5-C6D6-405B-812C-BD531E8936FB}"/>
                </a:ext>
              </a:extLst>
            </p:cNvPr>
            <p:cNvSpPr>
              <a:spLocks noChangeArrowheads="1"/>
            </p:cNvSpPr>
            <p:nvPr/>
          </p:nvSpPr>
          <p:spPr bwMode="auto">
            <a:xfrm>
              <a:off x="8562975" y="647700"/>
              <a:ext cx="668338" cy="825500"/>
            </a:xfrm>
            <a:custGeom>
              <a:avLst/>
              <a:gdLst>
                <a:gd name="T0" fmla="*/ 1855 w 1856"/>
                <a:gd name="T1" fmla="*/ 1042 h 2292"/>
                <a:gd name="T2" fmla="*/ 1855 w 1856"/>
                <a:gd name="T3" fmla="*/ 1042 h 2292"/>
                <a:gd name="T4" fmla="*/ 1855 w 1856"/>
                <a:gd name="T5" fmla="*/ 750 h 2292"/>
                <a:gd name="T6" fmla="*/ 1490 w 1856"/>
                <a:gd name="T7" fmla="*/ 750 h 2292"/>
                <a:gd name="T8" fmla="*/ 1490 w 1856"/>
                <a:gd name="T9" fmla="*/ 302 h 2292"/>
                <a:gd name="T10" fmla="*/ 1480 w 1856"/>
                <a:gd name="T11" fmla="*/ 313 h 2292"/>
                <a:gd name="T12" fmla="*/ 1146 w 1856"/>
                <a:gd name="T13" fmla="*/ 407 h 2292"/>
                <a:gd name="T14" fmla="*/ 1136 w 1856"/>
                <a:gd name="T15" fmla="*/ 417 h 2292"/>
                <a:gd name="T16" fmla="*/ 1136 w 1856"/>
                <a:gd name="T17" fmla="*/ 750 h 2292"/>
                <a:gd name="T18" fmla="*/ 605 w 1856"/>
                <a:gd name="T19" fmla="*/ 750 h 2292"/>
                <a:gd name="T20" fmla="*/ 605 w 1856"/>
                <a:gd name="T21" fmla="*/ 563 h 2292"/>
                <a:gd name="T22" fmla="*/ 667 w 1856"/>
                <a:gd name="T23" fmla="*/ 365 h 2292"/>
                <a:gd name="T24" fmla="*/ 834 w 1856"/>
                <a:gd name="T25" fmla="*/ 292 h 2292"/>
                <a:gd name="T26" fmla="*/ 990 w 1856"/>
                <a:gd name="T27" fmla="*/ 334 h 2292"/>
                <a:gd name="T28" fmla="*/ 1000 w 1856"/>
                <a:gd name="T29" fmla="*/ 334 h 2292"/>
                <a:gd name="T30" fmla="*/ 1000 w 1856"/>
                <a:gd name="T31" fmla="*/ 32 h 2292"/>
                <a:gd name="T32" fmla="*/ 990 w 1856"/>
                <a:gd name="T33" fmla="*/ 32 h 2292"/>
                <a:gd name="T34" fmla="*/ 792 w 1856"/>
                <a:gd name="T35" fmla="*/ 0 h 2292"/>
                <a:gd name="T36" fmla="*/ 511 w 1856"/>
                <a:gd name="T37" fmla="*/ 73 h 2292"/>
                <a:gd name="T38" fmla="*/ 313 w 1856"/>
                <a:gd name="T39" fmla="*/ 261 h 2292"/>
                <a:gd name="T40" fmla="*/ 250 w 1856"/>
                <a:gd name="T41" fmla="*/ 542 h 2292"/>
                <a:gd name="T42" fmla="*/ 250 w 1856"/>
                <a:gd name="T43" fmla="*/ 750 h 2292"/>
                <a:gd name="T44" fmla="*/ 0 w 1856"/>
                <a:gd name="T45" fmla="*/ 750 h 2292"/>
                <a:gd name="T46" fmla="*/ 0 w 1856"/>
                <a:gd name="T47" fmla="*/ 1042 h 2292"/>
                <a:gd name="T48" fmla="*/ 250 w 1856"/>
                <a:gd name="T49" fmla="*/ 1042 h 2292"/>
                <a:gd name="T50" fmla="*/ 250 w 1856"/>
                <a:gd name="T51" fmla="*/ 2260 h 2292"/>
                <a:gd name="T52" fmla="*/ 605 w 1856"/>
                <a:gd name="T53" fmla="*/ 2260 h 2292"/>
                <a:gd name="T54" fmla="*/ 605 w 1856"/>
                <a:gd name="T55" fmla="*/ 1042 h 2292"/>
                <a:gd name="T56" fmla="*/ 1136 w 1856"/>
                <a:gd name="T57" fmla="*/ 1042 h 2292"/>
                <a:gd name="T58" fmla="*/ 1136 w 1856"/>
                <a:gd name="T59" fmla="*/ 1812 h 2292"/>
                <a:gd name="T60" fmla="*/ 1584 w 1856"/>
                <a:gd name="T61" fmla="*/ 2291 h 2292"/>
                <a:gd name="T62" fmla="*/ 1740 w 1856"/>
                <a:gd name="T63" fmla="*/ 2281 h 2292"/>
                <a:gd name="T64" fmla="*/ 1844 w 1856"/>
                <a:gd name="T65" fmla="*/ 2239 h 2292"/>
                <a:gd name="T66" fmla="*/ 1855 w 1856"/>
                <a:gd name="T67" fmla="*/ 2239 h 2292"/>
                <a:gd name="T68" fmla="*/ 1855 w 1856"/>
                <a:gd name="T69" fmla="*/ 1947 h 2292"/>
                <a:gd name="T70" fmla="*/ 1834 w 1856"/>
                <a:gd name="T71" fmla="*/ 1958 h 2292"/>
                <a:gd name="T72" fmla="*/ 1761 w 1856"/>
                <a:gd name="T73" fmla="*/ 1989 h 2292"/>
                <a:gd name="T74" fmla="*/ 1698 w 1856"/>
                <a:gd name="T75" fmla="*/ 1999 h 2292"/>
                <a:gd name="T76" fmla="*/ 1542 w 1856"/>
                <a:gd name="T77" fmla="*/ 1947 h 2292"/>
                <a:gd name="T78" fmla="*/ 1490 w 1856"/>
                <a:gd name="T79" fmla="*/ 1749 h 2292"/>
                <a:gd name="T80" fmla="*/ 1490 w 1856"/>
                <a:gd name="T81" fmla="*/ 1042 h 2292"/>
                <a:gd name="T82" fmla="*/ 1855 w 1856"/>
                <a:gd name="T83" fmla="*/ 1042 h 2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856" h="2292">
                  <a:moveTo>
                    <a:pt x="1855" y="1042"/>
                  </a:moveTo>
                  <a:lnTo>
                    <a:pt x="1855" y="1042"/>
                  </a:lnTo>
                  <a:cubicBezTo>
                    <a:pt x="1855" y="750"/>
                    <a:pt x="1855" y="750"/>
                    <a:pt x="1855" y="750"/>
                  </a:cubicBezTo>
                  <a:cubicBezTo>
                    <a:pt x="1490" y="750"/>
                    <a:pt x="1490" y="750"/>
                    <a:pt x="1490" y="750"/>
                  </a:cubicBezTo>
                  <a:cubicBezTo>
                    <a:pt x="1490" y="302"/>
                    <a:pt x="1490" y="302"/>
                    <a:pt x="1490" y="302"/>
                  </a:cubicBezTo>
                  <a:cubicBezTo>
                    <a:pt x="1480" y="313"/>
                    <a:pt x="1480" y="313"/>
                    <a:pt x="1480" y="313"/>
                  </a:cubicBezTo>
                  <a:cubicBezTo>
                    <a:pt x="1146" y="407"/>
                    <a:pt x="1146" y="407"/>
                    <a:pt x="1146" y="407"/>
                  </a:cubicBezTo>
                  <a:cubicBezTo>
                    <a:pt x="1136" y="417"/>
                    <a:pt x="1136" y="417"/>
                    <a:pt x="1136" y="417"/>
                  </a:cubicBezTo>
                  <a:cubicBezTo>
                    <a:pt x="1136" y="750"/>
                    <a:pt x="1136" y="750"/>
                    <a:pt x="1136" y="750"/>
                  </a:cubicBezTo>
                  <a:cubicBezTo>
                    <a:pt x="605" y="750"/>
                    <a:pt x="605" y="750"/>
                    <a:pt x="605" y="750"/>
                  </a:cubicBezTo>
                  <a:cubicBezTo>
                    <a:pt x="605" y="563"/>
                    <a:pt x="605" y="563"/>
                    <a:pt x="605" y="563"/>
                  </a:cubicBezTo>
                  <a:cubicBezTo>
                    <a:pt x="605" y="479"/>
                    <a:pt x="625" y="407"/>
                    <a:pt x="667" y="365"/>
                  </a:cubicBezTo>
                  <a:cubicBezTo>
                    <a:pt x="709" y="323"/>
                    <a:pt x="761" y="292"/>
                    <a:pt x="834" y="292"/>
                  </a:cubicBezTo>
                  <a:cubicBezTo>
                    <a:pt x="875" y="292"/>
                    <a:pt x="938" y="302"/>
                    <a:pt x="990" y="334"/>
                  </a:cubicBezTo>
                  <a:cubicBezTo>
                    <a:pt x="1000" y="334"/>
                    <a:pt x="1000" y="334"/>
                    <a:pt x="1000" y="334"/>
                  </a:cubicBezTo>
                  <a:cubicBezTo>
                    <a:pt x="1000" y="32"/>
                    <a:pt x="1000" y="32"/>
                    <a:pt x="1000" y="32"/>
                  </a:cubicBezTo>
                  <a:cubicBezTo>
                    <a:pt x="990" y="32"/>
                    <a:pt x="990" y="32"/>
                    <a:pt x="990" y="32"/>
                  </a:cubicBezTo>
                  <a:cubicBezTo>
                    <a:pt x="948" y="11"/>
                    <a:pt x="875" y="0"/>
                    <a:pt x="792" y="0"/>
                  </a:cubicBezTo>
                  <a:cubicBezTo>
                    <a:pt x="688" y="0"/>
                    <a:pt x="594" y="32"/>
                    <a:pt x="511" y="73"/>
                  </a:cubicBezTo>
                  <a:cubicBezTo>
                    <a:pt x="428" y="115"/>
                    <a:pt x="365" y="177"/>
                    <a:pt x="313" y="261"/>
                  </a:cubicBezTo>
                  <a:cubicBezTo>
                    <a:pt x="271" y="344"/>
                    <a:pt x="250" y="438"/>
                    <a:pt x="250" y="542"/>
                  </a:cubicBezTo>
                  <a:cubicBezTo>
                    <a:pt x="250" y="750"/>
                    <a:pt x="250" y="750"/>
                    <a:pt x="250" y="750"/>
                  </a:cubicBezTo>
                  <a:cubicBezTo>
                    <a:pt x="0" y="750"/>
                    <a:pt x="0" y="750"/>
                    <a:pt x="0" y="750"/>
                  </a:cubicBezTo>
                  <a:cubicBezTo>
                    <a:pt x="0" y="1042"/>
                    <a:pt x="0" y="1042"/>
                    <a:pt x="0" y="1042"/>
                  </a:cubicBezTo>
                  <a:cubicBezTo>
                    <a:pt x="250" y="1042"/>
                    <a:pt x="250" y="1042"/>
                    <a:pt x="250" y="1042"/>
                  </a:cubicBezTo>
                  <a:cubicBezTo>
                    <a:pt x="250" y="2260"/>
                    <a:pt x="250" y="2260"/>
                    <a:pt x="250" y="2260"/>
                  </a:cubicBezTo>
                  <a:cubicBezTo>
                    <a:pt x="605" y="2260"/>
                    <a:pt x="605" y="2260"/>
                    <a:pt x="605" y="2260"/>
                  </a:cubicBezTo>
                  <a:cubicBezTo>
                    <a:pt x="605" y="1042"/>
                    <a:pt x="605" y="1042"/>
                    <a:pt x="605" y="1042"/>
                  </a:cubicBezTo>
                  <a:cubicBezTo>
                    <a:pt x="1136" y="1042"/>
                    <a:pt x="1136" y="1042"/>
                    <a:pt x="1136" y="1042"/>
                  </a:cubicBezTo>
                  <a:cubicBezTo>
                    <a:pt x="1136" y="1812"/>
                    <a:pt x="1136" y="1812"/>
                    <a:pt x="1136" y="1812"/>
                  </a:cubicBezTo>
                  <a:cubicBezTo>
                    <a:pt x="1136" y="2135"/>
                    <a:pt x="1292" y="2291"/>
                    <a:pt x="1584" y="2291"/>
                  </a:cubicBezTo>
                  <a:cubicBezTo>
                    <a:pt x="1636" y="2291"/>
                    <a:pt x="1688" y="2291"/>
                    <a:pt x="1740" y="2281"/>
                  </a:cubicBezTo>
                  <a:cubicBezTo>
                    <a:pt x="1792" y="2260"/>
                    <a:pt x="1823" y="2249"/>
                    <a:pt x="1844" y="2239"/>
                  </a:cubicBezTo>
                  <a:cubicBezTo>
                    <a:pt x="1855" y="2239"/>
                    <a:pt x="1855" y="2239"/>
                    <a:pt x="1855" y="2239"/>
                  </a:cubicBezTo>
                  <a:cubicBezTo>
                    <a:pt x="1855" y="1947"/>
                    <a:pt x="1855" y="1947"/>
                    <a:pt x="1855" y="1947"/>
                  </a:cubicBezTo>
                  <a:cubicBezTo>
                    <a:pt x="1834" y="1958"/>
                    <a:pt x="1834" y="1958"/>
                    <a:pt x="1834" y="1958"/>
                  </a:cubicBezTo>
                  <a:cubicBezTo>
                    <a:pt x="1813" y="1968"/>
                    <a:pt x="1792" y="1978"/>
                    <a:pt x="1761" y="1989"/>
                  </a:cubicBezTo>
                  <a:cubicBezTo>
                    <a:pt x="1740" y="1999"/>
                    <a:pt x="1709" y="1999"/>
                    <a:pt x="1698" y="1999"/>
                  </a:cubicBezTo>
                  <a:cubicBezTo>
                    <a:pt x="1625" y="1999"/>
                    <a:pt x="1573" y="1978"/>
                    <a:pt x="1542" y="1947"/>
                  </a:cubicBezTo>
                  <a:cubicBezTo>
                    <a:pt x="1511" y="1906"/>
                    <a:pt x="1490" y="1843"/>
                    <a:pt x="1490" y="1749"/>
                  </a:cubicBezTo>
                  <a:cubicBezTo>
                    <a:pt x="1490" y="1042"/>
                    <a:pt x="1490" y="1042"/>
                    <a:pt x="1490" y="1042"/>
                  </a:cubicBezTo>
                  <a:lnTo>
                    <a:pt x="1855" y="1042"/>
                  </a:lnTo>
                </a:path>
              </a:pathLst>
            </a:custGeom>
            <a:solidFill>
              <a:srgbClr val="77787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14" name="Freeform 11">
              <a:extLst>
                <a:ext uri="{FF2B5EF4-FFF2-40B4-BE49-F238E27FC236}">
                  <a16:creationId xmlns:a16="http://schemas.microsoft.com/office/drawing/2014/main" id="{40FC923D-E69A-442C-AAE9-C4B19B435464}"/>
                </a:ext>
              </a:extLst>
            </p:cNvPr>
            <p:cNvSpPr>
              <a:spLocks noChangeArrowheads="1"/>
            </p:cNvSpPr>
            <p:nvPr/>
          </p:nvSpPr>
          <p:spPr bwMode="auto">
            <a:xfrm>
              <a:off x="3321050" y="454025"/>
              <a:ext cx="600075" cy="600075"/>
            </a:xfrm>
            <a:custGeom>
              <a:avLst/>
              <a:gdLst>
                <a:gd name="T0" fmla="*/ 1667 w 1668"/>
                <a:gd name="T1" fmla="*/ 1666 h 1667"/>
                <a:gd name="T2" fmla="*/ 0 w 1668"/>
                <a:gd name="T3" fmla="*/ 1666 h 1667"/>
                <a:gd name="T4" fmla="*/ 0 w 1668"/>
                <a:gd name="T5" fmla="*/ 0 h 1667"/>
                <a:gd name="T6" fmla="*/ 1667 w 1668"/>
                <a:gd name="T7" fmla="*/ 0 h 1667"/>
                <a:gd name="T8" fmla="*/ 1667 w 1668"/>
                <a:gd name="T9" fmla="*/ 1666 h 1667"/>
              </a:gdLst>
              <a:ahLst/>
              <a:cxnLst>
                <a:cxn ang="0">
                  <a:pos x="T0" y="T1"/>
                </a:cxn>
                <a:cxn ang="0">
                  <a:pos x="T2" y="T3"/>
                </a:cxn>
                <a:cxn ang="0">
                  <a:pos x="T4" y="T5"/>
                </a:cxn>
                <a:cxn ang="0">
                  <a:pos x="T6" y="T7"/>
                </a:cxn>
                <a:cxn ang="0">
                  <a:pos x="T8" y="T9"/>
                </a:cxn>
              </a:cxnLst>
              <a:rect l="0" t="0" r="r" b="b"/>
              <a:pathLst>
                <a:path w="1668" h="1667">
                  <a:moveTo>
                    <a:pt x="1667" y="1666"/>
                  </a:moveTo>
                  <a:lnTo>
                    <a:pt x="0" y="1666"/>
                  </a:lnTo>
                  <a:lnTo>
                    <a:pt x="0" y="0"/>
                  </a:lnTo>
                  <a:lnTo>
                    <a:pt x="1667" y="0"/>
                  </a:lnTo>
                  <a:lnTo>
                    <a:pt x="1667" y="1666"/>
                  </a:lnTo>
                </a:path>
              </a:pathLst>
            </a:custGeom>
            <a:solidFill>
              <a:srgbClr val="F2652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15" name="Freeform 12">
              <a:extLst>
                <a:ext uri="{FF2B5EF4-FFF2-40B4-BE49-F238E27FC236}">
                  <a16:creationId xmlns:a16="http://schemas.microsoft.com/office/drawing/2014/main" id="{5917224E-4650-45BB-AB39-256A06AD512B}"/>
                </a:ext>
              </a:extLst>
            </p:cNvPr>
            <p:cNvSpPr>
              <a:spLocks noChangeArrowheads="1"/>
            </p:cNvSpPr>
            <p:nvPr/>
          </p:nvSpPr>
          <p:spPr bwMode="auto">
            <a:xfrm>
              <a:off x="3986213" y="454025"/>
              <a:ext cx="596900" cy="600075"/>
            </a:xfrm>
            <a:custGeom>
              <a:avLst/>
              <a:gdLst>
                <a:gd name="T0" fmla="*/ 1656 w 1657"/>
                <a:gd name="T1" fmla="*/ 1666 h 1667"/>
                <a:gd name="T2" fmla="*/ 0 w 1657"/>
                <a:gd name="T3" fmla="*/ 1666 h 1667"/>
                <a:gd name="T4" fmla="*/ 0 w 1657"/>
                <a:gd name="T5" fmla="*/ 0 h 1667"/>
                <a:gd name="T6" fmla="*/ 1656 w 1657"/>
                <a:gd name="T7" fmla="*/ 0 h 1667"/>
                <a:gd name="T8" fmla="*/ 1656 w 1657"/>
                <a:gd name="T9" fmla="*/ 1666 h 1667"/>
              </a:gdLst>
              <a:ahLst/>
              <a:cxnLst>
                <a:cxn ang="0">
                  <a:pos x="T0" y="T1"/>
                </a:cxn>
                <a:cxn ang="0">
                  <a:pos x="T2" y="T3"/>
                </a:cxn>
                <a:cxn ang="0">
                  <a:pos x="T4" y="T5"/>
                </a:cxn>
                <a:cxn ang="0">
                  <a:pos x="T6" y="T7"/>
                </a:cxn>
                <a:cxn ang="0">
                  <a:pos x="T8" y="T9"/>
                </a:cxn>
              </a:cxnLst>
              <a:rect l="0" t="0" r="r" b="b"/>
              <a:pathLst>
                <a:path w="1657" h="1667">
                  <a:moveTo>
                    <a:pt x="1656" y="1666"/>
                  </a:moveTo>
                  <a:lnTo>
                    <a:pt x="0" y="1666"/>
                  </a:lnTo>
                  <a:lnTo>
                    <a:pt x="0" y="0"/>
                  </a:lnTo>
                  <a:lnTo>
                    <a:pt x="1656" y="0"/>
                  </a:lnTo>
                  <a:lnTo>
                    <a:pt x="1656" y="1666"/>
                  </a:lnTo>
                </a:path>
              </a:pathLst>
            </a:custGeom>
            <a:solidFill>
              <a:srgbClr val="8DC63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16" name="Freeform 13">
              <a:extLst>
                <a:ext uri="{FF2B5EF4-FFF2-40B4-BE49-F238E27FC236}">
                  <a16:creationId xmlns:a16="http://schemas.microsoft.com/office/drawing/2014/main" id="{126A49B5-F47D-46B2-A924-2BB9B2CD79CA}"/>
                </a:ext>
              </a:extLst>
            </p:cNvPr>
            <p:cNvSpPr>
              <a:spLocks noChangeArrowheads="1"/>
            </p:cNvSpPr>
            <p:nvPr/>
          </p:nvSpPr>
          <p:spPr bwMode="auto">
            <a:xfrm>
              <a:off x="3321050" y="1112838"/>
              <a:ext cx="600075" cy="600075"/>
            </a:xfrm>
            <a:custGeom>
              <a:avLst/>
              <a:gdLst>
                <a:gd name="T0" fmla="*/ 1667 w 1668"/>
                <a:gd name="T1" fmla="*/ 1667 h 1668"/>
                <a:gd name="T2" fmla="*/ 0 w 1668"/>
                <a:gd name="T3" fmla="*/ 1667 h 1668"/>
                <a:gd name="T4" fmla="*/ 0 w 1668"/>
                <a:gd name="T5" fmla="*/ 0 h 1668"/>
                <a:gd name="T6" fmla="*/ 1667 w 1668"/>
                <a:gd name="T7" fmla="*/ 0 h 1668"/>
                <a:gd name="T8" fmla="*/ 1667 w 1668"/>
                <a:gd name="T9" fmla="*/ 1667 h 1668"/>
              </a:gdLst>
              <a:ahLst/>
              <a:cxnLst>
                <a:cxn ang="0">
                  <a:pos x="T0" y="T1"/>
                </a:cxn>
                <a:cxn ang="0">
                  <a:pos x="T2" y="T3"/>
                </a:cxn>
                <a:cxn ang="0">
                  <a:pos x="T4" y="T5"/>
                </a:cxn>
                <a:cxn ang="0">
                  <a:pos x="T6" y="T7"/>
                </a:cxn>
                <a:cxn ang="0">
                  <a:pos x="T8" y="T9"/>
                </a:cxn>
              </a:cxnLst>
              <a:rect l="0" t="0" r="r" b="b"/>
              <a:pathLst>
                <a:path w="1668" h="1668">
                  <a:moveTo>
                    <a:pt x="1667" y="1667"/>
                  </a:moveTo>
                  <a:lnTo>
                    <a:pt x="0" y="1667"/>
                  </a:lnTo>
                  <a:lnTo>
                    <a:pt x="0" y="0"/>
                  </a:lnTo>
                  <a:lnTo>
                    <a:pt x="1667" y="0"/>
                  </a:lnTo>
                  <a:lnTo>
                    <a:pt x="1667" y="1667"/>
                  </a:lnTo>
                </a:path>
              </a:pathLst>
            </a:custGeom>
            <a:solidFill>
              <a:srgbClr val="00AEE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17" name="Freeform 14">
              <a:extLst>
                <a:ext uri="{FF2B5EF4-FFF2-40B4-BE49-F238E27FC236}">
                  <a16:creationId xmlns:a16="http://schemas.microsoft.com/office/drawing/2014/main" id="{0610B990-2712-416B-9704-3BE770C60311}"/>
                </a:ext>
              </a:extLst>
            </p:cNvPr>
            <p:cNvSpPr>
              <a:spLocks noChangeArrowheads="1"/>
            </p:cNvSpPr>
            <p:nvPr/>
          </p:nvSpPr>
          <p:spPr bwMode="auto">
            <a:xfrm>
              <a:off x="3986213" y="1112838"/>
              <a:ext cx="596900" cy="600075"/>
            </a:xfrm>
            <a:custGeom>
              <a:avLst/>
              <a:gdLst>
                <a:gd name="T0" fmla="*/ 1656 w 1657"/>
                <a:gd name="T1" fmla="*/ 1667 h 1668"/>
                <a:gd name="T2" fmla="*/ 0 w 1657"/>
                <a:gd name="T3" fmla="*/ 1667 h 1668"/>
                <a:gd name="T4" fmla="*/ 0 w 1657"/>
                <a:gd name="T5" fmla="*/ 0 h 1668"/>
                <a:gd name="T6" fmla="*/ 1656 w 1657"/>
                <a:gd name="T7" fmla="*/ 0 h 1668"/>
                <a:gd name="T8" fmla="*/ 1656 w 1657"/>
                <a:gd name="T9" fmla="*/ 1667 h 1668"/>
              </a:gdLst>
              <a:ahLst/>
              <a:cxnLst>
                <a:cxn ang="0">
                  <a:pos x="T0" y="T1"/>
                </a:cxn>
                <a:cxn ang="0">
                  <a:pos x="T2" y="T3"/>
                </a:cxn>
                <a:cxn ang="0">
                  <a:pos x="T4" y="T5"/>
                </a:cxn>
                <a:cxn ang="0">
                  <a:pos x="T6" y="T7"/>
                </a:cxn>
                <a:cxn ang="0">
                  <a:pos x="T8" y="T9"/>
                </a:cxn>
              </a:cxnLst>
              <a:rect l="0" t="0" r="r" b="b"/>
              <a:pathLst>
                <a:path w="1657" h="1668">
                  <a:moveTo>
                    <a:pt x="1656" y="1667"/>
                  </a:moveTo>
                  <a:lnTo>
                    <a:pt x="0" y="1667"/>
                  </a:lnTo>
                  <a:lnTo>
                    <a:pt x="0" y="0"/>
                  </a:lnTo>
                  <a:lnTo>
                    <a:pt x="1656" y="0"/>
                  </a:lnTo>
                  <a:lnTo>
                    <a:pt x="1656" y="1667"/>
                  </a:lnTo>
                </a:path>
              </a:pathLst>
            </a:custGeom>
            <a:solidFill>
              <a:srgbClr val="FFC20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grpSp>
    </p:spTree>
    <p:extLst>
      <p:ext uri="{BB962C8B-B14F-4D97-AF65-F5344CB8AC3E}">
        <p14:creationId xmlns:p14="http://schemas.microsoft.com/office/powerpoint/2010/main" val="38547023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3879522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_Closing logo slide">
    <p:spTree>
      <p:nvGrpSpPr>
        <p:cNvPr id="1" name=""/>
        <p:cNvGrpSpPr/>
        <p:nvPr/>
      </p:nvGrpSpPr>
      <p:grpSpPr>
        <a:xfrm>
          <a:off x="0" y="0"/>
          <a:ext cx="0" cy="0"/>
          <a:chOff x="0" y="0"/>
          <a:chExt cx="0" cy="0"/>
        </a:xfrm>
      </p:grpSpPr>
      <p:sp>
        <p:nvSpPr>
          <p:cNvPr id="3" name="Text Box 3">
            <a:extLst>
              <a:ext uri="{FF2B5EF4-FFF2-40B4-BE49-F238E27FC236}">
                <a16:creationId xmlns:a16="http://schemas.microsoft.com/office/drawing/2014/main" id="{FF8D8401-97B2-464A-BD05-0AA13DD57447}"/>
              </a:ext>
            </a:extLst>
          </p:cNvPr>
          <p:cNvSpPr txBox="1">
            <a:spLocks noChangeArrowheads="1"/>
          </p:cNvSpPr>
          <p:nvPr userDrawn="1"/>
        </p:nvSpPr>
        <p:spPr bwMode="blackWhite">
          <a:xfrm>
            <a:off x="267683" y="5960377"/>
            <a:ext cx="11563154" cy="606556"/>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solidFill>
                  <a:schemeClr val="tx1"/>
                </a:solidFill>
                <a:cs typeface="Segoe UI" pitchFamily="34" charset="0"/>
              </a:rPr>
              <a:t>© 2016 Microsoft Corporation. All rights reserved. Microsoft, Windows, Windows Vista and other product names are or may be registered trademarks and/or trademarks in the U.S. and/or other countries.</a:t>
            </a:r>
          </a:p>
          <a:p>
            <a:pPr defTabSz="913924" eaLnBrk="0" hangingPunct="0"/>
            <a:r>
              <a:rPr lang="en-US" sz="686" dirty="0">
                <a:solidFill>
                  <a:schemeClr val="tx1"/>
                </a:soli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7" name="Picture 6" descr="A picture containing drawing&#10;&#10;Description automatically generated">
            <a:extLst>
              <a:ext uri="{FF2B5EF4-FFF2-40B4-BE49-F238E27FC236}">
                <a16:creationId xmlns:a16="http://schemas.microsoft.com/office/drawing/2014/main" id="{EA60B6B1-C8B2-41BF-BEEB-E21153A9ADA8}"/>
              </a:ext>
            </a:extLst>
          </p:cNvPr>
          <p:cNvPicPr>
            <a:picLocks noChangeAspect="1"/>
          </p:cNvPicPr>
          <p:nvPr userDrawn="1"/>
        </p:nvPicPr>
        <p:blipFill>
          <a:blip r:embed="rId2"/>
          <a:stretch>
            <a:fillRect/>
          </a:stretch>
        </p:blipFill>
        <p:spPr>
          <a:xfrm>
            <a:off x="360461" y="2412120"/>
            <a:ext cx="4537542" cy="2033760"/>
          </a:xfrm>
          <a:prstGeom prst="rect">
            <a:avLst/>
          </a:prstGeom>
        </p:spPr>
      </p:pic>
    </p:spTree>
    <p:extLst>
      <p:ext uri="{BB962C8B-B14F-4D97-AF65-F5344CB8AC3E}">
        <p14:creationId xmlns:p14="http://schemas.microsoft.com/office/powerpoint/2010/main" val="3182943678"/>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tx1"/>
                </a:solidFill>
              </a:defRPr>
            </a:lvl1pPr>
          </a:lstStyle>
          <a:p>
            <a:r>
              <a:rPr lang="en-US" dirty="0"/>
              <a:t>Azure presentation title </a:t>
            </a:r>
            <a:br>
              <a:rPr lang="en-US" dirty="0"/>
            </a:br>
            <a:r>
              <a:rPr lang="en-US" dirty="0"/>
              <a:t>or event name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chemeClr val="tx1"/>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Tree>
    <p:extLst>
      <p:ext uri="{BB962C8B-B14F-4D97-AF65-F5344CB8AC3E}">
        <p14:creationId xmlns:p14="http://schemas.microsoft.com/office/powerpoint/2010/main" val="2293653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gradFill>
                  <a:gsLst>
                    <a:gs pos="0">
                      <a:schemeClr val="bg1"/>
                    </a:gs>
                    <a:gs pos="100000">
                      <a:schemeClr val="bg1"/>
                    </a:gs>
                  </a:gsLst>
                  <a:lin ang="5400000" scaled="1"/>
                </a:gradFill>
              </a:defRPr>
            </a:lvl1pPr>
          </a:lstStyle>
          <a:p>
            <a:r>
              <a:rPr lang="en-US" dirty="0"/>
              <a:t>Azure presentation title </a:t>
            </a:r>
            <a:br>
              <a:rPr lang="en-US" dirty="0"/>
            </a:br>
            <a:r>
              <a:rPr lang="en-US" dirty="0"/>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42466" y="4350114"/>
            <a:ext cx="9602819" cy="738664"/>
          </a:xfrm>
          <a:prstGeom prst="rect">
            <a:avLst/>
          </a:prstGeom>
        </p:spPr>
        <p:txBody>
          <a:bodyPr/>
          <a:lstStyle>
            <a:lvl1pPr>
              <a:defRPr sz="1800">
                <a:gradFill>
                  <a:gsLst>
                    <a:gs pos="0">
                      <a:schemeClr val="bg1"/>
                    </a:gs>
                    <a:gs pos="100000">
                      <a:schemeClr val="bg1"/>
                    </a:gs>
                  </a:gsLst>
                  <a:lin ang="5400000" scaled="1"/>
                </a:gra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Tree>
    <p:extLst>
      <p:ext uri="{BB962C8B-B14F-4D97-AF65-F5344CB8AC3E}">
        <p14:creationId xmlns:p14="http://schemas.microsoft.com/office/powerpoint/2010/main" val="3042071272"/>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1_Title slide 4">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800" strike="noStrike" spc="-49" baseline="0">
                <a:gradFill>
                  <a:gsLst>
                    <a:gs pos="0">
                      <a:schemeClr val="tx1"/>
                    </a:gs>
                    <a:gs pos="100000">
                      <a:schemeClr val="tx1"/>
                    </a:gs>
                  </a:gsLst>
                  <a:lin ang="5400000" scaled="1"/>
                </a:gradFill>
              </a:defRPr>
            </a:lvl1pPr>
          </a:lstStyle>
          <a:p>
            <a:r>
              <a:rPr lang="en-US" dirty="0"/>
              <a:t>Azure presentation</a:t>
            </a:r>
            <a:br>
              <a:rPr lang="en-US" dirty="0"/>
            </a:br>
            <a:r>
              <a:rPr lang="en-US" dirty="0"/>
              <a:t>title or event name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42466" y="4350114"/>
            <a:ext cx="5413394" cy="738664"/>
          </a:xfrm>
          <a:prstGeom prst="rect">
            <a:avLst/>
          </a:prstGeom>
        </p:spPr>
        <p:txBody>
          <a:bodyPr/>
          <a:lstStyle>
            <a:lvl1pPr>
              <a:defRPr sz="1800">
                <a:gradFill>
                  <a:gsLst>
                    <a:gs pos="0">
                      <a:schemeClr val="tx1"/>
                    </a:gs>
                    <a:gs pos="100000">
                      <a:schemeClr val="tx1"/>
                    </a:gs>
                  </a:gsLst>
                  <a:lin ang="5400000" scaled="1"/>
                </a:gra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pic>
        <p:nvPicPr>
          <p:cNvPr id="3" name="Graphic 2">
            <a:extLst>
              <a:ext uri="{FF2B5EF4-FFF2-40B4-BE49-F238E27FC236}">
                <a16:creationId xmlns:a16="http://schemas.microsoft.com/office/drawing/2014/main" id="{1C72F549-D702-43CE-9A08-53F050C02A8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968919" y="1264778"/>
            <a:ext cx="4328444" cy="4328444"/>
          </a:xfrm>
          <a:prstGeom prst="rect">
            <a:avLst/>
          </a:prstGeom>
        </p:spPr>
      </p:pic>
      <p:pic>
        <p:nvPicPr>
          <p:cNvPr id="6" name="Picture 5">
            <a:extLst>
              <a:ext uri="{FF2B5EF4-FFF2-40B4-BE49-F238E27FC236}">
                <a16:creationId xmlns:a16="http://schemas.microsoft.com/office/drawing/2014/main" id="{147E6A67-A2F4-C140-90A6-4923CDAD3C6C}"/>
              </a:ext>
            </a:extLst>
          </p:cNvPr>
          <p:cNvPicPr>
            <a:picLocks noChangeAspect="1"/>
          </p:cNvPicPr>
          <p:nvPr userDrawn="1"/>
        </p:nvPicPr>
        <p:blipFill>
          <a:blip r:embed="rId4"/>
          <a:srcRect/>
          <a:stretch/>
        </p:blipFill>
        <p:spPr>
          <a:xfrm>
            <a:off x="243219" y="257743"/>
            <a:ext cx="1716045" cy="565874"/>
          </a:xfrm>
          <a:prstGeom prst="rect">
            <a:avLst/>
          </a:prstGeom>
        </p:spPr>
      </p:pic>
    </p:spTree>
    <p:extLst>
      <p:ext uri="{BB962C8B-B14F-4D97-AF65-F5344CB8AC3E}">
        <p14:creationId xmlns:p14="http://schemas.microsoft.com/office/powerpoint/2010/main" val="98172871"/>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2_Title slide 4">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F83EBA8-9428-5042-A6AB-BA1563CB953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pic>
        <p:nvPicPr>
          <p:cNvPr id="5" name="Picture 4">
            <a:extLst>
              <a:ext uri="{FF2B5EF4-FFF2-40B4-BE49-F238E27FC236}">
                <a16:creationId xmlns:a16="http://schemas.microsoft.com/office/drawing/2014/main" id="{B0419340-DB0C-B34E-84FE-2AA1A19A58C9}"/>
              </a:ext>
            </a:extLst>
          </p:cNvPr>
          <p:cNvPicPr>
            <a:picLocks noChangeAspect="1"/>
          </p:cNvPicPr>
          <p:nvPr userDrawn="1"/>
        </p:nvPicPr>
        <p:blipFill>
          <a:blip r:embed="rId3">
            <a:extLst>
              <a:ext uri="{96DAC541-7B7A-43D3-8B79-37D633B846F1}">
                <asvg:svgBlip xmlns:asvg="http://schemas.microsoft.com/office/drawing/2016/SVG/main" r:embed="rId4"/>
              </a:ext>
            </a:extLst>
          </a:blip>
          <a:srcRect/>
          <a:stretch/>
        </p:blipFill>
        <p:spPr>
          <a:xfrm>
            <a:off x="5857617" y="1256713"/>
            <a:ext cx="5973790" cy="4344574"/>
          </a:xfrm>
          <a:prstGeom prst="rect">
            <a:avLst/>
          </a:prstGeom>
        </p:spPr>
      </p:pic>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800" strike="noStrike" spc="-49" baseline="0">
                <a:gradFill>
                  <a:gsLst>
                    <a:gs pos="0">
                      <a:schemeClr val="tx1"/>
                    </a:gs>
                    <a:gs pos="100000">
                      <a:schemeClr val="tx1"/>
                    </a:gs>
                  </a:gsLst>
                  <a:lin ang="5400000" scaled="1"/>
                </a:gradFill>
              </a:defRPr>
            </a:lvl1pPr>
          </a:lstStyle>
          <a:p>
            <a:r>
              <a:rPr lang="en-US" dirty="0"/>
              <a:t>Azure presentation</a:t>
            </a:r>
            <a:br>
              <a:rPr lang="en-US" dirty="0"/>
            </a:br>
            <a:r>
              <a:rPr lang="en-US" dirty="0"/>
              <a:t>title or event name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42466" y="4350114"/>
            <a:ext cx="5413394" cy="738664"/>
          </a:xfrm>
          <a:prstGeom prst="rect">
            <a:avLst/>
          </a:prstGeom>
        </p:spPr>
        <p:txBody>
          <a:bodyPr/>
          <a:lstStyle>
            <a:lvl1pPr>
              <a:defRPr sz="1800">
                <a:gradFill>
                  <a:gsLst>
                    <a:gs pos="0">
                      <a:schemeClr val="tx1"/>
                    </a:gs>
                    <a:gs pos="100000">
                      <a:schemeClr val="tx1"/>
                    </a:gs>
                  </a:gsLst>
                  <a:lin ang="5400000" scaled="1"/>
                </a:gra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Tree>
    <p:extLst>
      <p:ext uri="{BB962C8B-B14F-4D97-AF65-F5344CB8AC3E}">
        <p14:creationId xmlns:p14="http://schemas.microsoft.com/office/powerpoint/2010/main" val="1515152863"/>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a:srcRect/>
          <a:stretch/>
        </p:blipFill>
        <p:spPr>
          <a:xfrm>
            <a:off x="429567" y="472516"/>
            <a:ext cx="1333901"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800" strike="noStrike" spc="-49" baseline="0">
                <a:gradFill>
                  <a:gsLst>
                    <a:gs pos="0">
                      <a:schemeClr val="tx1"/>
                    </a:gs>
                    <a:gs pos="100000">
                      <a:schemeClr val="tx1"/>
                    </a:gs>
                  </a:gsLst>
                  <a:lin ang="5400000" scaled="1"/>
                </a:gra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38664"/>
          </a:xfrm>
          <a:prstGeom prst="rect">
            <a:avLst/>
          </a:prstGeom>
        </p:spPr>
        <p:txBody>
          <a:bodyPr/>
          <a:lstStyle>
            <a:lvl1pPr>
              <a:defRPr sz="1800">
                <a:gradFill>
                  <a:gsLst>
                    <a:gs pos="0">
                      <a:schemeClr val="tx1"/>
                    </a:gs>
                    <a:gs pos="100000">
                      <a:schemeClr val="tx1"/>
                    </a:gs>
                  </a:gsLst>
                  <a:lin ang="5400000" scaled="1"/>
                </a:gra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
        <p:nvSpPr>
          <p:cNvPr id="7" name="Rectangle 6">
            <a:extLst>
              <a:ext uri="{FF2B5EF4-FFF2-40B4-BE49-F238E27FC236}">
                <a16:creationId xmlns:a16="http://schemas.microsoft.com/office/drawing/2014/main" id="{D76228DA-C78B-F44C-94F8-7128E0B2D7A7}"/>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942E84EF-6F95-A646-8F37-FD94FE90797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111901" y="0"/>
            <a:ext cx="6080099" cy="6858000"/>
          </a:xfrm>
          <a:prstGeom prst="rect">
            <a:avLst/>
          </a:prstGeom>
        </p:spPr>
      </p:pic>
    </p:spTree>
    <p:extLst>
      <p:ext uri="{BB962C8B-B14F-4D97-AF65-F5344CB8AC3E}">
        <p14:creationId xmlns:p14="http://schemas.microsoft.com/office/powerpoint/2010/main" val="2585533440"/>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1_Title Slide 6">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800" strike="noStrike" spc="-49" baseline="0">
                <a:gradFill>
                  <a:gsLst>
                    <a:gs pos="0">
                      <a:schemeClr val="bg1"/>
                    </a:gs>
                    <a:gs pos="100000">
                      <a:schemeClr val="bg1"/>
                    </a:gs>
                  </a:gsLst>
                  <a:lin ang="5400000" scaled="1"/>
                </a:gra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38664"/>
          </a:xfrm>
          <a:prstGeom prst="rect">
            <a:avLst/>
          </a:prstGeom>
        </p:spPr>
        <p:txBody>
          <a:bodyPr/>
          <a:lstStyle>
            <a:lvl1pPr>
              <a:defRPr sz="1800">
                <a:gradFill>
                  <a:gsLst>
                    <a:gs pos="0">
                      <a:schemeClr val="bg1"/>
                    </a:gs>
                    <a:gs pos="100000">
                      <a:schemeClr val="bg1"/>
                    </a:gs>
                  </a:gsLst>
                  <a:lin ang="5400000" scaled="1"/>
                </a:gra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pic>
        <p:nvPicPr>
          <p:cNvPr id="7" name="Picture 6">
            <a:extLst>
              <a:ext uri="{FF2B5EF4-FFF2-40B4-BE49-F238E27FC236}">
                <a16:creationId xmlns:a16="http://schemas.microsoft.com/office/drawing/2014/main" id="{F06666B8-50C7-4992-A344-31FE42F94A1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pic>
        <p:nvPicPr>
          <p:cNvPr id="9" name="Picture 8">
            <a:extLst>
              <a:ext uri="{FF2B5EF4-FFF2-40B4-BE49-F238E27FC236}">
                <a16:creationId xmlns:a16="http://schemas.microsoft.com/office/drawing/2014/main" id="{8CCD8A32-672C-450E-BF26-7AF0C2F8835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57617" y="0"/>
            <a:ext cx="5973790" cy="6858000"/>
          </a:xfrm>
          <a:prstGeom prst="rect">
            <a:avLst/>
          </a:prstGeom>
        </p:spPr>
      </p:pic>
    </p:spTree>
    <p:extLst>
      <p:ext uri="{BB962C8B-B14F-4D97-AF65-F5344CB8AC3E}">
        <p14:creationId xmlns:p14="http://schemas.microsoft.com/office/powerpoint/2010/main" val="3533970647"/>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a:srcRect/>
          <a:stretch/>
        </p:blipFill>
        <p:spPr>
          <a:xfrm>
            <a:off x="429567" y="472516"/>
            <a:ext cx="1333901"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800" strike="noStrike" spc="-49" baseline="0">
                <a:gradFill>
                  <a:gsLst>
                    <a:gs pos="0">
                      <a:schemeClr val="tx1"/>
                    </a:gs>
                    <a:gs pos="100000">
                      <a:schemeClr val="tx1"/>
                    </a:gs>
                  </a:gsLst>
                  <a:lin ang="5400000" scaled="1"/>
                </a:gra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38664"/>
          </a:xfrm>
          <a:prstGeom prst="rect">
            <a:avLst/>
          </a:prstGeom>
        </p:spPr>
        <p:txBody>
          <a:bodyPr/>
          <a:lstStyle>
            <a:lvl1pPr>
              <a:defRPr sz="1800">
                <a:gradFill>
                  <a:gsLst>
                    <a:gs pos="0">
                      <a:schemeClr val="tx1"/>
                    </a:gs>
                    <a:gs pos="100000">
                      <a:schemeClr val="tx1"/>
                    </a:gs>
                  </a:gsLst>
                  <a:lin ang="5400000" scaled="1"/>
                </a:gra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
        <p:nvSpPr>
          <p:cNvPr id="7" name="Rectangle 6">
            <a:extLst>
              <a:ext uri="{FF2B5EF4-FFF2-40B4-BE49-F238E27FC236}">
                <a16:creationId xmlns:a16="http://schemas.microsoft.com/office/drawing/2014/main" id="{D76228DA-C78B-F44C-94F8-7128E0B2D7A7}"/>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942E84EF-6F95-A646-8F37-FD94FE90797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111901" y="0"/>
            <a:ext cx="6080099" cy="6858000"/>
          </a:xfrm>
          <a:prstGeom prst="rect">
            <a:avLst/>
          </a:prstGeom>
        </p:spPr>
      </p:pic>
    </p:spTree>
    <p:extLst>
      <p:ext uri="{BB962C8B-B14F-4D97-AF65-F5344CB8AC3E}">
        <p14:creationId xmlns:p14="http://schemas.microsoft.com/office/powerpoint/2010/main" val="3940840497"/>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a:prstGeom prst="rect">
            <a:avLst/>
          </a:prstGeom>
        </p:spPr>
        <p:txBody>
          <a:bodyPr lIns="0" tIns="0" rIns="0" bIns="0"/>
          <a:lstStyle>
            <a:lvl1pPr>
              <a:defRPr sz="1800" spc="0" baseline="0">
                <a:gradFill>
                  <a:gsLst>
                    <a:gs pos="0">
                      <a:schemeClr val="tx1"/>
                    </a:gs>
                    <a:gs pos="100000">
                      <a:schemeClr val="tx1"/>
                    </a:gs>
                  </a:gsLst>
                  <a:lin ang="5400000" scaled="1"/>
                </a:gradFill>
              </a:defRPr>
            </a:lvl1pPr>
          </a:lstStyle>
          <a:p>
            <a:r>
              <a:rPr lang="en-US" dirty="0"/>
              <a:t>Contents</a:t>
            </a:r>
          </a:p>
        </p:txBody>
      </p:sp>
      <p:sp>
        <p:nvSpPr>
          <p:cNvPr id="4" name="Text Placeholder 3"/>
          <p:cNvSpPr>
            <a:spLocks noGrp="1"/>
          </p:cNvSpPr>
          <p:nvPr>
            <p:ph type="body" sz="quarter" idx="10" hasCustomPrompt="1"/>
          </p:nvPr>
        </p:nvSpPr>
        <p:spPr>
          <a:xfrm>
            <a:off x="6229843" y="1168943"/>
            <a:ext cx="547437" cy="3786998"/>
          </a:xfrm>
          <a:prstGeom prst="rect">
            <a:avLst/>
          </a:prstGeom>
        </p:spPr>
        <p:txBody>
          <a:bodyPr wrap="square" lIns="0" tIns="0" rIns="0" bIns="0">
            <a:noAutofit/>
          </a:bodyPr>
          <a:lstStyle>
            <a:lvl1pPr marL="0" indent="0" defTabSz="507330">
              <a:spcAft>
                <a:spcPts val="490"/>
              </a:spcAft>
              <a:buNone/>
              <a:defRPr sz="1800" spc="0" baseline="0">
                <a:gradFill>
                  <a:gsLst>
                    <a:gs pos="0">
                      <a:schemeClr val="tx2"/>
                    </a:gs>
                    <a:gs pos="100000">
                      <a:schemeClr val="tx2"/>
                    </a:gs>
                  </a:gsLst>
                  <a:lin ang="5400000" scaled="1"/>
                </a:gra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dirty="0"/>
              <a:t>##</a:t>
            </a:r>
            <a:br>
              <a:rPr lang="en-US" dirty="0"/>
            </a:br>
            <a:r>
              <a:rPr lang="en-US" dirty="0"/>
              <a:t>##</a:t>
            </a:r>
            <a:br>
              <a:rPr lang="en-US" dirty="0"/>
            </a:br>
            <a:r>
              <a:rPr lang="en-US" dirty="0"/>
              <a:t>##</a:t>
            </a:r>
            <a:br>
              <a:rPr lang="en-US" dirty="0"/>
            </a:br>
            <a:r>
              <a:rPr lang="en-US" dirty="0"/>
              <a:t>##</a:t>
            </a:r>
            <a:br>
              <a:rPr lang="en-US" dirty="0"/>
            </a:br>
            <a:r>
              <a:rPr lang="en-US" dirty="0"/>
              <a:t>##</a:t>
            </a:r>
          </a:p>
        </p:txBody>
      </p:sp>
      <p:sp>
        <p:nvSpPr>
          <p:cNvPr id="11" name="Text Placeholder 3">
            <a:extLst>
              <a:ext uri="{FF2B5EF4-FFF2-40B4-BE49-F238E27FC236}">
                <a16:creationId xmlns:a16="http://schemas.microsoft.com/office/drawing/2014/main" id="{FF941B29-79EC-DD49-A767-757BAE16FCDB}"/>
              </a:ext>
            </a:extLst>
          </p:cNvPr>
          <p:cNvSpPr>
            <a:spLocks noGrp="1"/>
          </p:cNvSpPr>
          <p:nvPr>
            <p:ph type="body" sz="quarter" idx="11" hasCustomPrompt="1"/>
          </p:nvPr>
        </p:nvSpPr>
        <p:spPr>
          <a:xfrm>
            <a:off x="6777280" y="1168942"/>
            <a:ext cx="3290380" cy="3786998"/>
          </a:xfrm>
          <a:prstGeom prst="rect">
            <a:avLst/>
          </a:prstGeom>
        </p:spPr>
        <p:txBody>
          <a:bodyPr wrap="square" lIns="0" tIns="0" rIns="0" bIns="0">
            <a:noAutofit/>
          </a:bodyPr>
          <a:lstStyle>
            <a:lvl1pPr marL="0" indent="0" defTabSz="507330">
              <a:spcAft>
                <a:spcPts val="490"/>
              </a:spcAft>
              <a:buNone/>
              <a:defRPr sz="1800" spc="0" baseline="0">
                <a:gradFill>
                  <a:gsLst>
                    <a:gs pos="0">
                      <a:schemeClr val="tx1"/>
                    </a:gs>
                    <a:gs pos="100000">
                      <a:schemeClr val="tx1"/>
                    </a:gs>
                  </a:gsLst>
                  <a:lin ang="5400000" scaled="1"/>
                </a:gra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dirty="0"/>
              <a:t>Section Title</a:t>
            </a:r>
            <a:br>
              <a:rPr lang="en-US" dirty="0"/>
            </a:br>
            <a:r>
              <a:rPr lang="en-US" dirty="0"/>
              <a:t>Section Title</a:t>
            </a:r>
            <a:br>
              <a:rPr lang="en-US" dirty="0"/>
            </a:br>
            <a:r>
              <a:rPr lang="en-US" dirty="0"/>
              <a:t>Section Title</a:t>
            </a:r>
            <a:br>
              <a:rPr lang="en-US" dirty="0"/>
            </a:br>
            <a:r>
              <a:rPr lang="en-US" dirty="0"/>
              <a:t>Section Title</a:t>
            </a:r>
            <a:br>
              <a:rPr lang="en-US" dirty="0"/>
            </a:br>
            <a:r>
              <a:rPr lang="en-US" dirty="0"/>
              <a:t>Section Title</a:t>
            </a:r>
          </a:p>
        </p:txBody>
      </p:sp>
    </p:spTree>
    <p:extLst>
      <p:ext uri="{BB962C8B-B14F-4D97-AF65-F5344CB8AC3E}">
        <p14:creationId xmlns:p14="http://schemas.microsoft.com/office/powerpoint/2010/main" val="735817370"/>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3200">
                <a:gradFill>
                  <a:gsLst>
                    <a:gs pos="0">
                      <a:schemeClr val="tx1"/>
                    </a:gs>
                    <a:gs pos="100000">
                      <a:schemeClr val="tx1"/>
                    </a:gs>
                  </a:gsLst>
                  <a:lin ang="5400000" scaled="1"/>
                </a:gra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55995" y="1922587"/>
            <a:ext cx="9384447" cy="615553"/>
          </a:xfrm>
          <a:prstGeom prst="rect">
            <a:avLst/>
          </a:prstGeom>
        </p:spPr>
        <p:txBody>
          <a:bodyPr wrap="square" lIns="0" tIns="0" rIns="0" bIns="0">
            <a:spAutoFit/>
          </a:bodyPr>
          <a:lstStyle>
            <a:lvl1pPr marL="0" indent="0">
              <a:lnSpc>
                <a:spcPts val="2353"/>
              </a:lnSpc>
              <a:buNone/>
              <a:defRPr lang="en-US" sz="2000" kern="1200" spc="0" baseline="0" dirty="0">
                <a:gradFill>
                  <a:gsLst>
                    <a:gs pos="0">
                      <a:schemeClr val="tx1"/>
                    </a:gs>
                    <a:gs pos="100000">
                      <a:schemeClr val="tx1"/>
                    </a:gs>
                  </a:gsLst>
                  <a:lin ang="5400000" scaled="1"/>
                </a:gra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dirty="0"/>
              <a:t>Subhead Segoe UI Regular 20/24. Dis </a:t>
            </a:r>
            <a:r>
              <a:rPr lang="en-US" dirty="0" err="1"/>
              <a:t>apid</a:t>
            </a:r>
            <a:r>
              <a:rPr lang="en-US" dirty="0"/>
              <a:t> es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vit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55995" y="3151388"/>
            <a:ext cx="3618381" cy="216206"/>
          </a:xfrm>
          <a:prstGeom prst="rect">
            <a:avLst/>
          </a:prstGeom>
        </p:spPr>
        <p:txBody>
          <a:bodyPr lIns="0" tIns="0" rIns="0" bIns="0"/>
          <a:lstStyle>
            <a:lvl1pPr marL="0" indent="0">
              <a:lnSpc>
                <a:spcPts val="1765"/>
              </a:lnSpc>
              <a:spcBef>
                <a:spcPts val="0"/>
              </a:spcBef>
              <a:spcAft>
                <a:spcPts val="588"/>
              </a:spcAft>
              <a:buNone/>
              <a:defRPr sz="1400" b="0" spc="0" baseline="0">
                <a:gradFill>
                  <a:gsLst>
                    <a:gs pos="0">
                      <a:schemeClr val="tx2"/>
                    </a:gs>
                    <a:gs pos="100000">
                      <a:schemeClr val="tx2"/>
                    </a:gs>
                  </a:gsLst>
                  <a:lin ang="5400000" scaled="1"/>
                </a:gra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16206"/>
          </a:xfrm>
          <a:prstGeom prst="rect">
            <a:avLst/>
          </a:prstGeom>
        </p:spPr>
        <p:txBody>
          <a:bodyPr lIns="0" tIns="0" rIns="0" bIns="0"/>
          <a:lstStyle>
            <a:lvl1pPr marL="0" indent="0">
              <a:lnSpc>
                <a:spcPts val="1765"/>
              </a:lnSpc>
              <a:spcBef>
                <a:spcPts val="0"/>
              </a:spcBef>
              <a:spcAft>
                <a:spcPts val="588"/>
              </a:spcAft>
              <a:buNone/>
              <a:defRPr sz="1400" b="0" spc="0" baseline="0">
                <a:gradFill>
                  <a:gsLst>
                    <a:gs pos="0">
                      <a:schemeClr val="tx2"/>
                    </a:gs>
                    <a:gs pos="100000">
                      <a:schemeClr val="tx2"/>
                    </a:gs>
                  </a:gsLst>
                  <a:lin ang="5400000" scaled="1"/>
                </a:gra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16206"/>
          </a:xfrm>
          <a:prstGeom prst="rect">
            <a:avLst/>
          </a:prstGeom>
        </p:spPr>
        <p:txBody>
          <a:bodyPr lIns="0" tIns="0" rIns="0" bIns="0"/>
          <a:lstStyle>
            <a:lvl1pPr marL="0" indent="0">
              <a:lnSpc>
                <a:spcPts val="1765"/>
              </a:lnSpc>
              <a:spcBef>
                <a:spcPts val="0"/>
              </a:spcBef>
              <a:spcAft>
                <a:spcPts val="588"/>
              </a:spcAft>
              <a:buNone/>
              <a:defRPr sz="1400" b="0" spc="0" baseline="0">
                <a:gradFill>
                  <a:gsLst>
                    <a:gs pos="0">
                      <a:schemeClr val="tx2"/>
                    </a:gs>
                    <a:gs pos="100000">
                      <a:schemeClr val="tx2"/>
                    </a:gs>
                  </a:gsLst>
                  <a:lin ang="5400000" scaled="1"/>
                </a:gra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4" name="Text Placeholder 4">
            <a:extLst>
              <a:ext uri="{FF2B5EF4-FFF2-40B4-BE49-F238E27FC236}">
                <a16:creationId xmlns:a16="http://schemas.microsoft.com/office/drawing/2014/main" id="{2951A14E-1D63-9E44-9361-FD57A8BD812A}"/>
              </a:ext>
            </a:extLst>
          </p:cNvPr>
          <p:cNvSpPr>
            <a:spLocks noGrp="1"/>
          </p:cNvSpPr>
          <p:nvPr>
            <p:ph type="body" sz="quarter" idx="17" hasCustomPrompt="1"/>
          </p:nvPr>
        </p:nvSpPr>
        <p:spPr>
          <a:xfrm>
            <a:off x="454169"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400" b="0" i="0" spc="0">
                <a:gradFill>
                  <a:gsLst>
                    <a:gs pos="0">
                      <a:schemeClr val="tx1"/>
                    </a:gs>
                    <a:gs pos="100000">
                      <a:schemeClr val="tx1"/>
                    </a:gs>
                  </a:gsLst>
                  <a:lin ang="5400000" scaled="1"/>
                </a:gra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25" name="Text Placeholder 4">
            <a:extLst>
              <a:ext uri="{FF2B5EF4-FFF2-40B4-BE49-F238E27FC236}">
                <a16:creationId xmlns:a16="http://schemas.microsoft.com/office/drawing/2014/main" id="{1C3BF983-4009-1049-9AD7-C94BE3AA193C}"/>
              </a:ext>
            </a:extLst>
          </p:cNvPr>
          <p:cNvSpPr>
            <a:spLocks noGrp="1"/>
          </p:cNvSpPr>
          <p:nvPr>
            <p:ph type="body" sz="quarter" idx="18" hasCustomPrompt="1"/>
          </p:nvPr>
        </p:nvSpPr>
        <p:spPr>
          <a:xfrm>
            <a:off x="4318449"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400" b="0" i="0" spc="0">
                <a:gradFill>
                  <a:gsLst>
                    <a:gs pos="0">
                      <a:schemeClr val="tx1"/>
                    </a:gs>
                    <a:gs pos="100000">
                      <a:schemeClr val="tx1"/>
                    </a:gs>
                  </a:gsLst>
                  <a:lin ang="5400000" scaled="1"/>
                </a:gra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6" name="Text Placeholder 4">
            <a:extLst>
              <a:ext uri="{FF2B5EF4-FFF2-40B4-BE49-F238E27FC236}">
                <a16:creationId xmlns:a16="http://schemas.microsoft.com/office/drawing/2014/main" id="{2361C016-E331-F44F-ACAE-52E4AE73469E}"/>
              </a:ext>
            </a:extLst>
          </p:cNvPr>
          <p:cNvSpPr>
            <a:spLocks noGrp="1"/>
          </p:cNvSpPr>
          <p:nvPr>
            <p:ph type="body" sz="quarter" idx="19" hasCustomPrompt="1"/>
          </p:nvPr>
        </p:nvSpPr>
        <p:spPr>
          <a:xfrm>
            <a:off x="8156766"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400" b="0" i="0" spc="0">
                <a:gradFill>
                  <a:gsLst>
                    <a:gs pos="0">
                      <a:schemeClr val="tx1"/>
                    </a:gs>
                    <a:gs pos="100000">
                      <a:schemeClr val="tx1"/>
                    </a:gs>
                  </a:gsLst>
                  <a:lin ang="5400000" scaled="1"/>
                </a:gra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3618525531"/>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3200">
                <a:gradFill>
                  <a:gsLst>
                    <a:gs pos="0">
                      <a:schemeClr val="tx1"/>
                    </a:gs>
                    <a:gs pos="100000">
                      <a:schemeClr val="tx1"/>
                    </a:gs>
                  </a:gsLst>
                  <a:lin ang="5400000" scaled="1"/>
                </a:gradFill>
              </a:defRPr>
            </a:lvl1pPr>
          </a:lstStyle>
          <a:p>
            <a:r>
              <a:rPr lang="en-US" dirty="0"/>
              <a:t>Text option 2: two columns copy heavy</a:t>
            </a:r>
          </a:p>
        </p:txBody>
      </p:sp>
      <p:sp>
        <p:nvSpPr>
          <p:cNvPr id="18" name="Text Placeholder 4">
            <a:extLst>
              <a:ext uri="{FF2B5EF4-FFF2-40B4-BE49-F238E27FC236}">
                <a16:creationId xmlns:a16="http://schemas.microsoft.com/office/drawing/2014/main" id="{82A6E05B-C65A-8C44-AC8B-AA08746E6668}"/>
              </a:ext>
            </a:extLst>
          </p:cNvPr>
          <p:cNvSpPr>
            <a:spLocks noGrp="1"/>
          </p:cNvSpPr>
          <p:nvPr>
            <p:ph type="body" sz="quarter" idx="17" hasCustomPrompt="1"/>
          </p:nvPr>
        </p:nvSpPr>
        <p:spPr>
          <a:xfrm>
            <a:off x="455995"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400" b="0" i="0" spc="0">
                <a:gradFill>
                  <a:gsLst>
                    <a:gs pos="0">
                      <a:schemeClr val="tx1"/>
                    </a:gs>
                    <a:gs pos="100000">
                      <a:schemeClr val="tx1"/>
                    </a:gs>
                  </a:gsLst>
                  <a:lin ang="5400000" scaled="1"/>
                </a:gra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D52482AC-A354-B546-9AAD-B3E028512046}"/>
              </a:ext>
            </a:extLst>
          </p:cNvPr>
          <p:cNvSpPr>
            <a:spLocks noGrp="1"/>
          </p:cNvSpPr>
          <p:nvPr>
            <p:ph type="body" sz="quarter" idx="18" hasCustomPrompt="1"/>
          </p:nvPr>
        </p:nvSpPr>
        <p:spPr>
          <a:xfrm>
            <a:off x="4286809"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400" b="0" i="0" spc="0">
                <a:gradFill>
                  <a:gsLst>
                    <a:gs pos="0">
                      <a:schemeClr val="tx1"/>
                    </a:gs>
                    <a:gs pos="100000">
                      <a:schemeClr val="tx1"/>
                    </a:gs>
                  </a:gsLst>
                  <a:lin ang="5400000" scaled="1"/>
                </a:gra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8" name="Text Placeholder 4">
            <a:extLst>
              <a:ext uri="{FF2B5EF4-FFF2-40B4-BE49-F238E27FC236}">
                <a16:creationId xmlns:a16="http://schemas.microsoft.com/office/drawing/2014/main" id="{CCC8691F-DADE-4D0A-8115-9B3B796034E0}"/>
              </a:ext>
            </a:extLst>
          </p:cNvPr>
          <p:cNvSpPr>
            <a:spLocks noGrp="1"/>
          </p:cNvSpPr>
          <p:nvPr>
            <p:ph type="body" sz="quarter" idx="11" hasCustomPrompt="1"/>
          </p:nvPr>
        </p:nvSpPr>
        <p:spPr>
          <a:xfrm>
            <a:off x="455995" y="2377543"/>
            <a:ext cx="3618381" cy="216206"/>
          </a:xfrm>
          <a:prstGeom prst="rect">
            <a:avLst/>
          </a:prstGeom>
        </p:spPr>
        <p:txBody>
          <a:bodyPr lIns="0" tIns="0" rIns="0" bIns="0"/>
          <a:lstStyle>
            <a:lvl1pPr marL="0" indent="0">
              <a:lnSpc>
                <a:spcPts val="1765"/>
              </a:lnSpc>
              <a:spcBef>
                <a:spcPts val="0"/>
              </a:spcBef>
              <a:spcAft>
                <a:spcPts val="588"/>
              </a:spcAft>
              <a:buNone/>
              <a:defRPr sz="1400" b="0" spc="0" baseline="0">
                <a:gradFill>
                  <a:gsLst>
                    <a:gs pos="0">
                      <a:schemeClr val="tx2"/>
                    </a:gs>
                    <a:gs pos="100000">
                      <a:schemeClr val="tx2"/>
                    </a:gs>
                  </a:gsLst>
                  <a:lin ang="5400000" scaled="1"/>
                </a:gra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9" name="Text Placeholder 4">
            <a:extLst>
              <a:ext uri="{FF2B5EF4-FFF2-40B4-BE49-F238E27FC236}">
                <a16:creationId xmlns:a16="http://schemas.microsoft.com/office/drawing/2014/main" id="{AD57A03F-09DB-4FBF-A5BF-1DE6B7FC0CB5}"/>
              </a:ext>
            </a:extLst>
          </p:cNvPr>
          <p:cNvSpPr>
            <a:spLocks noGrp="1"/>
          </p:cNvSpPr>
          <p:nvPr>
            <p:ph type="body" sz="quarter" idx="19" hasCustomPrompt="1"/>
          </p:nvPr>
        </p:nvSpPr>
        <p:spPr>
          <a:xfrm>
            <a:off x="4286808" y="2377543"/>
            <a:ext cx="3618381" cy="216206"/>
          </a:xfrm>
          <a:prstGeom prst="rect">
            <a:avLst/>
          </a:prstGeom>
        </p:spPr>
        <p:txBody>
          <a:bodyPr lIns="0" tIns="0" rIns="0" bIns="0"/>
          <a:lstStyle>
            <a:lvl1pPr marL="0" indent="0">
              <a:lnSpc>
                <a:spcPts val="1765"/>
              </a:lnSpc>
              <a:spcBef>
                <a:spcPts val="0"/>
              </a:spcBef>
              <a:spcAft>
                <a:spcPts val="588"/>
              </a:spcAft>
              <a:buNone/>
              <a:defRPr sz="1400" b="0" spc="0" baseline="0">
                <a:gradFill>
                  <a:gsLst>
                    <a:gs pos="0">
                      <a:schemeClr val="tx2"/>
                    </a:gs>
                    <a:gs pos="100000">
                      <a:schemeClr val="tx2"/>
                    </a:gs>
                  </a:gsLst>
                  <a:lin ang="5400000" scaled="1"/>
                </a:gra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Tree>
    <p:extLst>
      <p:ext uri="{BB962C8B-B14F-4D97-AF65-F5344CB8AC3E}">
        <p14:creationId xmlns:p14="http://schemas.microsoft.com/office/powerpoint/2010/main" val="913215355"/>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3200">
                <a:gradFill>
                  <a:gsLst>
                    <a:gs pos="0">
                      <a:schemeClr val="tx1"/>
                    </a:gs>
                    <a:gs pos="100000">
                      <a:schemeClr val="tx1"/>
                    </a:gs>
                  </a:gsLst>
                  <a:lin ang="5400000" scaled="1"/>
                </a:gra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55995" y="3167817"/>
            <a:ext cx="1693247" cy="442532"/>
          </a:xfrm>
          <a:prstGeom prst="rect">
            <a:avLst/>
          </a:prstGeom>
        </p:spPr>
        <p:txBody>
          <a:bodyPr lIns="0" tIns="0" rIns="0" bIns="0"/>
          <a:lstStyle>
            <a:lvl1pPr marL="0" indent="0">
              <a:lnSpc>
                <a:spcPts val="1765"/>
              </a:lnSpc>
              <a:spcBef>
                <a:spcPts val="882"/>
              </a:spcBef>
              <a:buNone/>
              <a:defRPr lang="en-US" sz="1400" b="0" kern="1200" spc="0" baseline="0" dirty="0">
                <a:gradFill>
                  <a:gsLst>
                    <a:gs pos="0">
                      <a:schemeClr val="tx2"/>
                    </a:gs>
                    <a:gs pos="100000">
                      <a:schemeClr val="tx2"/>
                    </a:gs>
                  </a:gsLst>
                  <a:lin ang="5400000" scaled="1"/>
                </a:gra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14" name="Text Placeholder 4"/>
          <p:cNvSpPr>
            <a:spLocks noGrp="1"/>
          </p:cNvSpPr>
          <p:nvPr>
            <p:ph type="body" sz="quarter" idx="15" hasCustomPrompt="1"/>
          </p:nvPr>
        </p:nvSpPr>
        <p:spPr>
          <a:xfrm>
            <a:off x="2378328"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400" b="0" kern="1200" spc="0" baseline="0" dirty="0" smtClean="0">
                <a:gradFill>
                  <a:gsLst>
                    <a:gs pos="0">
                      <a:schemeClr val="tx2"/>
                    </a:gs>
                    <a:gs pos="100000">
                      <a:schemeClr val="tx2"/>
                    </a:gs>
                  </a:gsLst>
                  <a:lin ang="5400000" scaled="1"/>
                </a:gra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6" name="Text Placeholder 4"/>
          <p:cNvSpPr>
            <a:spLocks noGrp="1"/>
          </p:cNvSpPr>
          <p:nvPr>
            <p:ph type="body" sz="quarter" idx="17" hasCustomPrompt="1"/>
          </p:nvPr>
        </p:nvSpPr>
        <p:spPr>
          <a:xfrm>
            <a:off x="4300662"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400" b="0" kern="1200" spc="0" baseline="0" dirty="0">
                <a:gradFill>
                  <a:gsLst>
                    <a:gs pos="0">
                      <a:schemeClr val="tx2"/>
                    </a:gs>
                    <a:gs pos="100000">
                      <a:schemeClr val="tx2"/>
                    </a:gs>
                  </a:gsLst>
                  <a:lin ang="5400000" scaled="1"/>
                </a:gra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8" name="Text Placeholder 4"/>
          <p:cNvSpPr>
            <a:spLocks noGrp="1"/>
          </p:cNvSpPr>
          <p:nvPr>
            <p:ph type="body" sz="quarter" idx="19" hasCustomPrompt="1"/>
          </p:nvPr>
        </p:nvSpPr>
        <p:spPr>
          <a:xfrm>
            <a:off x="6222995"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400" b="0" kern="1200" spc="0" baseline="0" dirty="0" smtClean="0">
                <a:gradFill>
                  <a:gsLst>
                    <a:gs pos="0">
                      <a:schemeClr val="tx2"/>
                    </a:gs>
                    <a:gs pos="100000">
                      <a:schemeClr val="tx2"/>
                    </a:gs>
                  </a:gsLst>
                  <a:lin ang="5400000" scaled="1"/>
                </a:gra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0" name="Text Placeholder 4"/>
          <p:cNvSpPr>
            <a:spLocks noGrp="1"/>
          </p:cNvSpPr>
          <p:nvPr>
            <p:ph type="body" sz="quarter" idx="21" hasCustomPrompt="1"/>
          </p:nvPr>
        </p:nvSpPr>
        <p:spPr>
          <a:xfrm>
            <a:off x="8145328"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400" b="0" kern="1200" spc="0" baseline="0" dirty="0">
                <a:gradFill>
                  <a:gsLst>
                    <a:gs pos="0">
                      <a:schemeClr val="tx2"/>
                    </a:gs>
                    <a:gs pos="100000">
                      <a:schemeClr val="tx2"/>
                    </a:gs>
                  </a:gsLst>
                  <a:lin ang="5400000" scaled="1"/>
                </a:gra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2" name="Text Placeholder 4"/>
          <p:cNvSpPr>
            <a:spLocks noGrp="1"/>
          </p:cNvSpPr>
          <p:nvPr>
            <p:ph type="body" sz="quarter" idx="23" hasCustomPrompt="1"/>
          </p:nvPr>
        </p:nvSpPr>
        <p:spPr>
          <a:xfrm>
            <a:off x="10067660"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400" b="0" kern="1200" spc="0" baseline="0" dirty="0">
                <a:gradFill>
                  <a:gsLst>
                    <a:gs pos="0">
                      <a:schemeClr val="tx2"/>
                    </a:gs>
                    <a:gs pos="100000">
                      <a:schemeClr val="tx2"/>
                    </a:gs>
                  </a:gsLst>
                  <a:lin ang="5400000" scaled="1"/>
                </a:gra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5" name="Content Placeholder 15"/>
          <p:cNvSpPr>
            <a:spLocks noGrp="1"/>
          </p:cNvSpPr>
          <p:nvPr>
            <p:ph sz="quarter" idx="26" hasCustomPrompt="1"/>
          </p:nvPr>
        </p:nvSpPr>
        <p:spPr>
          <a:xfrm>
            <a:off x="2378328"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6" name="Content Placeholder 15"/>
          <p:cNvSpPr>
            <a:spLocks noGrp="1"/>
          </p:cNvSpPr>
          <p:nvPr>
            <p:ph sz="quarter" idx="27" hasCustomPrompt="1"/>
          </p:nvPr>
        </p:nvSpPr>
        <p:spPr>
          <a:xfrm>
            <a:off x="4300662"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7" name="Content Placeholder 15"/>
          <p:cNvSpPr>
            <a:spLocks noGrp="1"/>
          </p:cNvSpPr>
          <p:nvPr>
            <p:ph sz="quarter" idx="28" hasCustomPrompt="1"/>
          </p:nvPr>
        </p:nvSpPr>
        <p:spPr>
          <a:xfrm>
            <a:off x="6222995"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8" name="Content Placeholder 15"/>
          <p:cNvSpPr>
            <a:spLocks noGrp="1"/>
          </p:cNvSpPr>
          <p:nvPr>
            <p:ph sz="quarter" idx="29" hasCustomPrompt="1"/>
          </p:nvPr>
        </p:nvSpPr>
        <p:spPr>
          <a:xfrm>
            <a:off x="8145328"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9" name="Content Placeholder 15"/>
          <p:cNvSpPr>
            <a:spLocks noGrp="1"/>
          </p:cNvSpPr>
          <p:nvPr>
            <p:ph sz="quarter" idx="30" hasCustomPrompt="1"/>
          </p:nvPr>
        </p:nvSpPr>
        <p:spPr>
          <a:xfrm>
            <a:off x="10067660"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3"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1"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2"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3"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6.</a:t>
            </a:r>
          </a:p>
        </p:txBody>
      </p:sp>
      <p:sp>
        <p:nvSpPr>
          <p:cNvPr id="33" name="Text Box 3">
            <a:extLst>
              <a:ext uri="{FF2B5EF4-FFF2-40B4-BE49-F238E27FC236}">
                <a16:creationId xmlns:a16="http://schemas.microsoft.com/office/drawing/2014/main" id="{75395D73-9049-014E-BEF9-A35587DB4139}"/>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34" name="Text Placeholder 4">
            <a:extLst>
              <a:ext uri="{FF2B5EF4-FFF2-40B4-BE49-F238E27FC236}">
                <a16:creationId xmlns:a16="http://schemas.microsoft.com/office/drawing/2014/main" id="{3CC09D91-3BB7-5C4A-98CF-F87FD6AACD86}"/>
              </a:ext>
            </a:extLst>
          </p:cNvPr>
          <p:cNvSpPr>
            <a:spLocks noGrp="1"/>
          </p:cNvSpPr>
          <p:nvPr>
            <p:ph type="body" sz="quarter" idx="24" hasCustomPrompt="1"/>
          </p:nvPr>
        </p:nvSpPr>
        <p:spPr>
          <a:xfrm>
            <a:off x="454169"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400" b="0" i="0" spc="0">
                <a:gradFill>
                  <a:gsLst>
                    <a:gs pos="0">
                      <a:schemeClr val="tx1"/>
                    </a:gs>
                    <a:gs pos="100000">
                      <a:schemeClr val="tx1"/>
                    </a:gs>
                  </a:gsLst>
                  <a:lin ang="5400000" scaled="1"/>
                </a:gra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5" name="Text Placeholder 4">
            <a:extLst>
              <a:ext uri="{FF2B5EF4-FFF2-40B4-BE49-F238E27FC236}">
                <a16:creationId xmlns:a16="http://schemas.microsoft.com/office/drawing/2014/main" id="{90A489FF-470D-734F-9769-61F47A78897E}"/>
              </a:ext>
            </a:extLst>
          </p:cNvPr>
          <p:cNvSpPr>
            <a:spLocks noGrp="1"/>
          </p:cNvSpPr>
          <p:nvPr>
            <p:ph type="body" sz="quarter" idx="37" hasCustomPrompt="1"/>
          </p:nvPr>
        </p:nvSpPr>
        <p:spPr>
          <a:xfrm>
            <a:off x="2378329"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400" b="0" i="0" spc="0">
                <a:gradFill>
                  <a:gsLst>
                    <a:gs pos="0">
                      <a:schemeClr val="tx1"/>
                    </a:gs>
                    <a:gs pos="100000">
                      <a:schemeClr val="tx1"/>
                    </a:gs>
                  </a:gsLst>
                  <a:lin ang="5400000" scaled="1"/>
                </a:gra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6" name="Text Placeholder 4">
            <a:extLst>
              <a:ext uri="{FF2B5EF4-FFF2-40B4-BE49-F238E27FC236}">
                <a16:creationId xmlns:a16="http://schemas.microsoft.com/office/drawing/2014/main" id="{6F43AC1C-4836-034C-B18E-A886EB0A0954}"/>
              </a:ext>
            </a:extLst>
          </p:cNvPr>
          <p:cNvSpPr>
            <a:spLocks noGrp="1"/>
          </p:cNvSpPr>
          <p:nvPr>
            <p:ph type="body" sz="quarter" idx="38" hasCustomPrompt="1"/>
          </p:nvPr>
        </p:nvSpPr>
        <p:spPr>
          <a:xfrm>
            <a:off x="4300662"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400" b="0" i="0" spc="0">
                <a:gradFill>
                  <a:gsLst>
                    <a:gs pos="0">
                      <a:schemeClr val="tx1"/>
                    </a:gs>
                    <a:gs pos="100000">
                      <a:schemeClr val="tx1"/>
                    </a:gs>
                  </a:gsLst>
                  <a:lin ang="5400000" scaled="1"/>
                </a:gra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2" name="Text Placeholder 4">
            <a:extLst>
              <a:ext uri="{FF2B5EF4-FFF2-40B4-BE49-F238E27FC236}">
                <a16:creationId xmlns:a16="http://schemas.microsoft.com/office/drawing/2014/main" id="{9221C77D-8F08-6C49-9011-B244AD138F0B}"/>
              </a:ext>
            </a:extLst>
          </p:cNvPr>
          <p:cNvSpPr>
            <a:spLocks noGrp="1"/>
          </p:cNvSpPr>
          <p:nvPr>
            <p:ph type="body" sz="quarter" idx="39" hasCustomPrompt="1"/>
          </p:nvPr>
        </p:nvSpPr>
        <p:spPr>
          <a:xfrm>
            <a:off x="6229842"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400" b="0" i="0" spc="0">
                <a:gradFill>
                  <a:gsLst>
                    <a:gs pos="0">
                      <a:schemeClr val="tx1"/>
                    </a:gs>
                    <a:gs pos="100000">
                      <a:schemeClr val="tx1"/>
                    </a:gs>
                  </a:gsLst>
                  <a:lin ang="5400000" scaled="1"/>
                </a:gra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3" name="Text Placeholder 4">
            <a:extLst>
              <a:ext uri="{FF2B5EF4-FFF2-40B4-BE49-F238E27FC236}">
                <a16:creationId xmlns:a16="http://schemas.microsoft.com/office/drawing/2014/main" id="{F3776908-857F-F24D-9AF6-14CF938B5693}"/>
              </a:ext>
            </a:extLst>
          </p:cNvPr>
          <p:cNvSpPr>
            <a:spLocks noGrp="1"/>
          </p:cNvSpPr>
          <p:nvPr>
            <p:ph type="body" sz="quarter" idx="40" hasCustomPrompt="1"/>
          </p:nvPr>
        </p:nvSpPr>
        <p:spPr>
          <a:xfrm>
            <a:off x="8139413"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400" b="0" i="0" spc="0">
                <a:gradFill>
                  <a:gsLst>
                    <a:gs pos="0">
                      <a:schemeClr val="tx1"/>
                    </a:gs>
                    <a:gs pos="100000">
                      <a:schemeClr val="tx1"/>
                    </a:gs>
                  </a:gsLst>
                  <a:lin ang="5400000" scaled="1"/>
                </a:gra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4" name="Text Placeholder 4">
            <a:extLst>
              <a:ext uri="{FF2B5EF4-FFF2-40B4-BE49-F238E27FC236}">
                <a16:creationId xmlns:a16="http://schemas.microsoft.com/office/drawing/2014/main" id="{EFB7F2E6-D12A-0A47-939B-737BAD817601}"/>
              </a:ext>
            </a:extLst>
          </p:cNvPr>
          <p:cNvSpPr>
            <a:spLocks noGrp="1"/>
          </p:cNvSpPr>
          <p:nvPr>
            <p:ph type="body" sz="quarter" idx="41" hasCustomPrompt="1"/>
          </p:nvPr>
        </p:nvSpPr>
        <p:spPr>
          <a:xfrm>
            <a:off x="10044584"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400" b="0" i="0" spc="0">
                <a:gradFill>
                  <a:gsLst>
                    <a:gs pos="0">
                      <a:schemeClr val="tx1"/>
                    </a:gs>
                    <a:gs pos="100000">
                      <a:schemeClr val="tx1"/>
                    </a:gs>
                  </a:gsLst>
                  <a:lin ang="5400000" scaled="1"/>
                </a:gra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1996740815"/>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3200" strike="noStrike">
                <a:gradFill>
                  <a:gsLst>
                    <a:gs pos="0">
                      <a:schemeClr val="tx1"/>
                    </a:gs>
                    <a:gs pos="100000">
                      <a:schemeClr val="tx1"/>
                    </a:gs>
                  </a:gsLst>
                  <a:lin ang="5400000" scaled="1"/>
                </a:gradFill>
              </a:defRPr>
            </a:lvl1pPr>
          </a:lstStyle>
          <a:p>
            <a:r>
              <a:rPr lang="en-US"/>
              <a:t>Title</a:t>
            </a:r>
          </a:p>
        </p:txBody>
      </p:sp>
    </p:spTree>
    <p:extLst>
      <p:ext uri="{BB962C8B-B14F-4D97-AF65-F5344CB8AC3E}">
        <p14:creationId xmlns:p14="http://schemas.microsoft.com/office/powerpoint/2010/main" val="67344672"/>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3200">
                <a:gradFill>
                  <a:gsLst>
                    <a:gs pos="0">
                      <a:schemeClr val="tx1"/>
                    </a:gs>
                    <a:gs pos="100000">
                      <a:schemeClr val="tx1"/>
                    </a:gs>
                  </a:gsLst>
                  <a:lin ang="5400000" scaled="1"/>
                </a:gradFill>
              </a:defRPr>
            </a:lvl1pPr>
          </a:lstStyle>
          <a:p>
            <a:r>
              <a:rPr lang="en-US" dirty="0"/>
              <a:t>Table styling</a:t>
            </a:r>
          </a:p>
        </p:txBody>
      </p:sp>
      <p:sp>
        <p:nvSpPr>
          <p:cNvPr id="4" name="Table Placeholder 3"/>
          <p:cNvSpPr>
            <a:spLocks noGrp="1"/>
          </p:cNvSpPr>
          <p:nvPr>
            <p:ph type="tbl" sz="quarter" idx="10"/>
          </p:nvPr>
        </p:nvSpPr>
        <p:spPr>
          <a:xfrm>
            <a:off x="455995" y="2158885"/>
            <a:ext cx="11306469" cy="4078687"/>
          </a:xfrm>
          <a:prstGeom prst="rect">
            <a:avLst/>
          </a:prstGeom>
        </p:spPr>
        <p:txBody>
          <a:bodyPr anchor="ctr" anchorCtr="0">
            <a:noAutofit/>
          </a:bodyPr>
          <a:lstStyle>
            <a:lvl1pPr algn="ctr">
              <a:defRPr>
                <a:gradFill>
                  <a:gsLst>
                    <a:gs pos="0">
                      <a:schemeClr val="tx1"/>
                    </a:gs>
                    <a:gs pos="100000">
                      <a:schemeClr val="tx1"/>
                    </a:gs>
                  </a:gsLst>
                  <a:lin ang="5400000" scaled="1"/>
                </a:gradFill>
              </a:defRPr>
            </a:lvl1pPr>
          </a:lstStyle>
          <a:p>
            <a:r>
              <a:rPr lang="en-US"/>
              <a:t>Click icon to add table</a:t>
            </a:r>
          </a:p>
        </p:txBody>
      </p:sp>
    </p:spTree>
    <p:extLst>
      <p:ext uri="{BB962C8B-B14F-4D97-AF65-F5344CB8AC3E}">
        <p14:creationId xmlns:p14="http://schemas.microsoft.com/office/powerpoint/2010/main" val="2808046284"/>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Closing slide 2">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prstGeom prst="rect">
            <a:avLst/>
          </a:prstGeom>
          <a:noFill/>
        </p:spPr>
        <p:txBody>
          <a:bodyPr lIns="0" tIns="0" rIns="0" bIns="0" anchor="t" anchorCtr="0"/>
          <a:lstStyle>
            <a:lvl1pPr>
              <a:lnSpc>
                <a:spcPct val="100000"/>
              </a:lnSpc>
              <a:spcAft>
                <a:spcPts val="1274"/>
              </a:spcAft>
              <a:defRPr sz="2600" spc="-49" baseline="0">
                <a:gradFill>
                  <a:gsLst>
                    <a:gs pos="0">
                      <a:schemeClr val="bg1"/>
                    </a:gs>
                    <a:gs pos="100000">
                      <a:schemeClr val="bg1"/>
                    </a:gs>
                  </a:gsLst>
                  <a:lin ang="5400000" scaled="1"/>
                </a:gra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gradFill>
                  <a:gsLst>
                    <a:gs pos="0">
                      <a:schemeClr val="bg1"/>
                    </a:gs>
                    <a:gs pos="100000">
                      <a:schemeClr val="bg1"/>
                    </a:gs>
                  </a:gsLst>
                  <a:lin ang="5400000" scaled="1"/>
                </a:gra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2367631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287521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a:prstGeom prst="rect">
            <a:avLst/>
          </a:prstGeom>
        </p:spPr>
        <p:txBody>
          <a:bodyPr lIns="0" tIns="0" rIns="0" bIns="0"/>
          <a:lstStyle>
            <a:lvl1pPr>
              <a:defRPr sz="1800" spc="0" baseline="0">
                <a:gradFill>
                  <a:gsLst>
                    <a:gs pos="0">
                      <a:schemeClr val="tx1"/>
                    </a:gs>
                    <a:gs pos="100000">
                      <a:schemeClr val="tx1"/>
                    </a:gs>
                  </a:gsLst>
                  <a:lin ang="5400000" scaled="1"/>
                </a:gradFill>
              </a:defRPr>
            </a:lvl1pPr>
          </a:lstStyle>
          <a:p>
            <a:r>
              <a:rPr lang="en-US" dirty="0"/>
              <a:t>Contents</a:t>
            </a:r>
          </a:p>
        </p:txBody>
      </p:sp>
      <p:sp>
        <p:nvSpPr>
          <p:cNvPr id="4" name="Text Placeholder 3"/>
          <p:cNvSpPr>
            <a:spLocks noGrp="1"/>
          </p:cNvSpPr>
          <p:nvPr>
            <p:ph type="body" sz="quarter" idx="10" hasCustomPrompt="1"/>
          </p:nvPr>
        </p:nvSpPr>
        <p:spPr>
          <a:xfrm>
            <a:off x="6229843" y="1168943"/>
            <a:ext cx="547437" cy="3786998"/>
          </a:xfrm>
          <a:prstGeom prst="rect">
            <a:avLst/>
          </a:prstGeom>
        </p:spPr>
        <p:txBody>
          <a:bodyPr wrap="square" lIns="0" tIns="0" rIns="0" bIns="0">
            <a:noAutofit/>
          </a:bodyPr>
          <a:lstStyle>
            <a:lvl1pPr marL="0" indent="0" defTabSz="507330">
              <a:spcAft>
                <a:spcPts val="490"/>
              </a:spcAft>
              <a:buNone/>
              <a:defRPr sz="1800" spc="0" baseline="0">
                <a:gradFill>
                  <a:gsLst>
                    <a:gs pos="0">
                      <a:schemeClr val="tx2"/>
                    </a:gs>
                    <a:gs pos="100000">
                      <a:schemeClr val="tx2"/>
                    </a:gs>
                  </a:gsLst>
                  <a:lin ang="5400000" scaled="1"/>
                </a:gra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dirty="0"/>
              <a:t>##</a:t>
            </a:r>
            <a:br>
              <a:rPr lang="en-US" dirty="0"/>
            </a:br>
            <a:r>
              <a:rPr lang="en-US" dirty="0"/>
              <a:t>##</a:t>
            </a:r>
            <a:br>
              <a:rPr lang="en-US" dirty="0"/>
            </a:br>
            <a:r>
              <a:rPr lang="en-US" dirty="0"/>
              <a:t>##</a:t>
            </a:r>
            <a:br>
              <a:rPr lang="en-US" dirty="0"/>
            </a:br>
            <a:r>
              <a:rPr lang="en-US" dirty="0"/>
              <a:t>##</a:t>
            </a:r>
            <a:br>
              <a:rPr lang="en-US" dirty="0"/>
            </a:br>
            <a:r>
              <a:rPr lang="en-US" dirty="0"/>
              <a:t>##</a:t>
            </a:r>
          </a:p>
        </p:txBody>
      </p:sp>
      <p:sp>
        <p:nvSpPr>
          <p:cNvPr id="11" name="Text Placeholder 3">
            <a:extLst>
              <a:ext uri="{FF2B5EF4-FFF2-40B4-BE49-F238E27FC236}">
                <a16:creationId xmlns:a16="http://schemas.microsoft.com/office/drawing/2014/main" id="{FF941B29-79EC-DD49-A767-757BAE16FCDB}"/>
              </a:ext>
            </a:extLst>
          </p:cNvPr>
          <p:cNvSpPr>
            <a:spLocks noGrp="1"/>
          </p:cNvSpPr>
          <p:nvPr>
            <p:ph type="body" sz="quarter" idx="11" hasCustomPrompt="1"/>
          </p:nvPr>
        </p:nvSpPr>
        <p:spPr>
          <a:xfrm>
            <a:off x="6777280" y="1168942"/>
            <a:ext cx="3290380" cy="3786998"/>
          </a:xfrm>
          <a:prstGeom prst="rect">
            <a:avLst/>
          </a:prstGeom>
        </p:spPr>
        <p:txBody>
          <a:bodyPr wrap="square" lIns="0" tIns="0" rIns="0" bIns="0">
            <a:noAutofit/>
          </a:bodyPr>
          <a:lstStyle>
            <a:lvl1pPr marL="0" indent="0" defTabSz="507330">
              <a:spcAft>
                <a:spcPts val="490"/>
              </a:spcAft>
              <a:buNone/>
              <a:defRPr sz="1800" spc="0" baseline="0">
                <a:gradFill>
                  <a:gsLst>
                    <a:gs pos="0">
                      <a:schemeClr val="tx1"/>
                    </a:gs>
                    <a:gs pos="100000">
                      <a:schemeClr val="tx1"/>
                    </a:gs>
                  </a:gsLst>
                  <a:lin ang="5400000" scaled="1"/>
                </a:gra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dirty="0"/>
              <a:t>Section Title</a:t>
            </a:r>
            <a:br>
              <a:rPr lang="en-US" dirty="0"/>
            </a:br>
            <a:r>
              <a:rPr lang="en-US" dirty="0"/>
              <a:t>Section Title</a:t>
            </a:r>
            <a:br>
              <a:rPr lang="en-US" dirty="0"/>
            </a:br>
            <a:r>
              <a:rPr lang="en-US" dirty="0"/>
              <a:t>Section Title</a:t>
            </a:r>
            <a:br>
              <a:rPr lang="en-US" dirty="0"/>
            </a:br>
            <a:r>
              <a:rPr lang="en-US" dirty="0"/>
              <a:t>Section Title</a:t>
            </a:r>
            <a:br>
              <a:rPr lang="en-US" dirty="0"/>
            </a:br>
            <a:r>
              <a:rPr lang="en-US" dirty="0"/>
              <a:t>Section Title</a:t>
            </a:r>
          </a:p>
        </p:txBody>
      </p:sp>
    </p:spTree>
    <p:extLst>
      <p:ext uri="{BB962C8B-B14F-4D97-AF65-F5344CB8AC3E}">
        <p14:creationId xmlns:p14="http://schemas.microsoft.com/office/powerpoint/2010/main" val="766241792"/>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16152641"/>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1_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287F7E11-4D17-48D8-A138-23D57849DF0F}"/>
              </a:ext>
            </a:extLst>
          </p:cNvPr>
          <p:cNvPicPr>
            <a:picLocks noChangeAspect="1"/>
          </p:cNvPicPr>
          <p:nvPr userDrawn="1"/>
        </p:nvPicPr>
        <p:blipFill>
          <a:blip r:embed="rId2"/>
          <a:stretch>
            <a:fillRect/>
          </a:stretch>
        </p:blipFill>
        <p:spPr>
          <a:xfrm>
            <a:off x="293688" y="298375"/>
            <a:ext cx="2622570" cy="867436"/>
          </a:xfrm>
          <a:prstGeom prst="rect">
            <a:avLst/>
          </a:prstGeom>
        </p:spPr>
      </p:pic>
    </p:spTree>
    <p:extLst>
      <p:ext uri="{BB962C8B-B14F-4D97-AF65-F5344CB8AC3E}">
        <p14:creationId xmlns:p14="http://schemas.microsoft.com/office/powerpoint/2010/main" val="1426426431"/>
      </p:ext>
    </p:extLst>
  </p:cSld>
  <p:clrMapOvr>
    <a:masterClrMapping/>
  </p:clrMapOvr>
  <p:transition advClick="0" advTm="20000">
    <p:push dir="u"/>
  </p:transition>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223984284"/>
      </p:ext>
    </p:extLst>
  </p:cSld>
  <p:clrMapOvr>
    <a:masterClrMapping/>
  </p:clrMapOvr>
  <p:transition advClick="0" advTm="20000">
    <p:push dir="u"/>
  </p:transition>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7" name="Picture 6">
            <a:extLst>
              <a:ext uri="{FF2B5EF4-FFF2-40B4-BE49-F238E27FC236}">
                <a16:creationId xmlns:a16="http://schemas.microsoft.com/office/drawing/2014/main" id="{FCA04CCC-89CB-4C66-9594-D1D373EF707E}"/>
              </a:ext>
            </a:extLst>
          </p:cNvPr>
          <p:cNvPicPr>
            <a:picLocks noChangeAspect="1"/>
          </p:cNvPicPr>
          <p:nvPr userDrawn="1"/>
        </p:nvPicPr>
        <p:blipFill>
          <a:blip r:embed="rId2"/>
          <a:stretch>
            <a:fillRect/>
          </a:stretch>
        </p:blipFill>
        <p:spPr>
          <a:xfrm>
            <a:off x="293688" y="298375"/>
            <a:ext cx="2622570" cy="867436"/>
          </a:xfrm>
          <a:prstGeom prst="rect">
            <a:avLst/>
          </a:prstGeom>
        </p:spPr>
      </p:pic>
    </p:spTree>
    <p:extLst>
      <p:ext uri="{BB962C8B-B14F-4D97-AF65-F5344CB8AC3E}">
        <p14:creationId xmlns:p14="http://schemas.microsoft.com/office/powerpoint/2010/main" val="3520545438"/>
      </p:ext>
    </p:extLst>
  </p:cSld>
  <p:clrMapOvr>
    <a:overrideClrMapping bg1="dk1" tx1="lt1" bg2="dk2" tx2="lt2" accent1="accent1" accent2="accent2" accent3="accent3" accent4="accent4" accent5="accent5" accent6="accent6" hlink="hlink" folHlink="folHlink"/>
  </p:clrMapOvr>
  <p:transition advClick="0" advTm="20000">
    <p:push dir="u"/>
  </p:transition>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Picture 7">
            <a:extLst>
              <a:ext uri="{FF2B5EF4-FFF2-40B4-BE49-F238E27FC236}">
                <a16:creationId xmlns:a16="http://schemas.microsoft.com/office/drawing/2014/main" id="{C5D56A03-466A-4259-AB4C-31552B627E07}"/>
              </a:ext>
            </a:extLst>
          </p:cNvPr>
          <p:cNvPicPr>
            <a:picLocks noChangeAspect="1"/>
          </p:cNvPicPr>
          <p:nvPr userDrawn="1"/>
        </p:nvPicPr>
        <p:blipFill>
          <a:blip r:embed="rId2"/>
          <a:stretch>
            <a:fillRect/>
          </a:stretch>
        </p:blipFill>
        <p:spPr>
          <a:xfrm>
            <a:off x="293688" y="298375"/>
            <a:ext cx="2622570" cy="867436"/>
          </a:xfrm>
          <a:prstGeom prst="rect">
            <a:avLst/>
          </a:prstGeom>
        </p:spPr>
      </p:pic>
    </p:spTree>
    <p:extLst>
      <p:ext uri="{BB962C8B-B14F-4D97-AF65-F5344CB8AC3E}">
        <p14:creationId xmlns:p14="http://schemas.microsoft.com/office/powerpoint/2010/main" val="1034258148"/>
      </p:ext>
    </p:extLst>
  </p:cSld>
  <p:clrMapOvr>
    <a:masterClrMapping/>
  </p:clrMapOvr>
  <p:transition advClick="0" advTm="20000">
    <p:push dir="u"/>
  </p:transition>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ECC6C7ED-E62E-464C-BA74-D1037A08F7C8}"/>
              </a:ext>
            </a:extLst>
          </p:cNvPr>
          <p:cNvPicPr>
            <a:picLocks noChangeAspect="1"/>
          </p:cNvPicPr>
          <p:nvPr userDrawn="1"/>
        </p:nvPicPr>
        <p:blipFill>
          <a:blip r:embed="rId2"/>
          <a:stretch>
            <a:fillRect/>
          </a:stretch>
        </p:blipFill>
        <p:spPr>
          <a:xfrm>
            <a:off x="293688" y="298375"/>
            <a:ext cx="2622570" cy="867436"/>
          </a:xfrm>
          <a:prstGeom prst="rect">
            <a:avLst/>
          </a:prstGeom>
        </p:spPr>
      </p:pic>
    </p:spTree>
    <p:extLst>
      <p:ext uri="{BB962C8B-B14F-4D97-AF65-F5344CB8AC3E}">
        <p14:creationId xmlns:p14="http://schemas.microsoft.com/office/powerpoint/2010/main" val="3479807376"/>
      </p:ext>
    </p:extLst>
  </p:cSld>
  <p:clrMapOvr>
    <a:overrideClrMapping bg1="dk1" tx1="lt1" bg2="dk2" tx2="lt2" accent1="accent1" accent2="accent2" accent3="accent3" accent4="accent4" accent5="accent5" accent6="accent6" hlink="hlink" folHlink="folHlink"/>
  </p:clrMapOvr>
  <p:transition advClick="0" advTm="20000">
    <p:push dir="u"/>
  </p:transition>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287F7E11-4D17-48D8-A138-23D57849DF0F}"/>
              </a:ext>
            </a:extLst>
          </p:cNvPr>
          <p:cNvPicPr>
            <a:picLocks noChangeAspect="1"/>
          </p:cNvPicPr>
          <p:nvPr userDrawn="1"/>
        </p:nvPicPr>
        <p:blipFill>
          <a:blip r:embed="rId2"/>
          <a:stretch>
            <a:fillRect/>
          </a:stretch>
        </p:blipFill>
        <p:spPr>
          <a:xfrm>
            <a:off x="293688" y="298375"/>
            <a:ext cx="2622570" cy="867436"/>
          </a:xfrm>
          <a:prstGeom prst="rect">
            <a:avLst/>
          </a:prstGeom>
        </p:spPr>
      </p:pic>
    </p:spTree>
    <p:extLst>
      <p:ext uri="{BB962C8B-B14F-4D97-AF65-F5344CB8AC3E}">
        <p14:creationId xmlns:p14="http://schemas.microsoft.com/office/powerpoint/2010/main" val="1735115221"/>
      </p:ext>
    </p:extLst>
  </p:cSld>
  <p:clrMapOvr>
    <a:masterClrMapping/>
  </p:clrMapOvr>
  <p:transition advClick="0" advTm="20000">
    <p:push dir="u"/>
  </p:transition>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4263444"/>
      </p:ext>
    </p:extLst>
  </p:cSld>
  <p:clrMapOvr>
    <a:masterClrMapping/>
  </p:clrMapOvr>
  <p:transition advClick="0" advTm="20000">
    <p:push dir="u"/>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57371122"/>
      </p:ext>
    </p:extLst>
  </p:cSld>
  <p:clrMapOvr>
    <a:masterClrMapping/>
  </p:clrMapOvr>
  <p:transition advClick="0" advTm="20000">
    <p:push dir="u"/>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5943521"/>
      </p:ext>
    </p:extLst>
  </p:cSld>
  <p:clrMapOvr>
    <a:masterClrMapping/>
  </p:clrMapOvr>
  <p:transition advClick="0" advTm="20000">
    <p:push dir="u"/>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3200">
                <a:gradFill>
                  <a:gsLst>
                    <a:gs pos="0">
                      <a:schemeClr val="tx1"/>
                    </a:gs>
                    <a:gs pos="100000">
                      <a:schemeClr val="tx1"/>
                    </a:gs>
                  </a:gsLst>
                  <a:lin ang="5400000" scaled="1"/>
                </a:gra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55995" y="1922587"/>
            <a:ext cx="9384447" cy="615553"/>
          </a:xfrm>
          <a:prstGeom prst="rect">
            <a:avLst/>
          </a:prstGeom>
        </p:spPr>
        <p:txBody>
          <a:bodyPr wrap="square" lIns="0" tIns="0" rIns="0" bIns="0">
            <a:spAutoFit/>
          </a:bodyPr>
          <a:lstStyle>
            <a:lvl1pPr marL="0" indent="0">
              <a:lnSpc>
                <a:spcPts val="2353"/>
              </a:lnSpc>
              <a:buNone/>
              <a:defRPr lang="en-US" sz="2000" kern="1200" spc="0" baseline="0" dirty="0">
                <a:gradFill>
                  <a:gsLst>
                    <a:gs pos="0">
                      <a:schemeClr val="tx1"/>
                    </a:gs>
                    <a:gs pos="100000">
                      <a:schemeClr val="tx1"/>
                    </a:gs>
                  </a:gsLst>
                  <a:lin ang="5400000" scaled="1"/>
                </a:gra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dirty="0"/>
              <a:t>Subhead Segoe UI Regular 20/24. Dis </a:t>
            </a:r>
            <a:r>
              <a:rPr lang="en-US" dirty="0" err="1"/>
              <a:t>apid</a:t>
            </a:r>
            <a:r>
              <a:rPr lang="en-US" dirty="0"/>
              <a:t> es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vit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55995" y="3151388"/>
            <a:ext cx="3618381" cy="216206"/>
          </a:xfrm>
          <a:prstGeom prst="rect">
            <a:avLst/>
          </a:prstGeom>
        </p:spPr>
        <p:txBody>
          <a:bodyPr lIns="0" tIns="0" rIns="0" bIns="0"/>
          <a:lstStyle>
            <a:lvl1pPr marL="0" indent="0">
              <a:lnSpc>
                <a:spcPts val="1765"/>
              </a:lnSpc>
              <a:spcBef>
                <a:spcPts val="0"/>
              </a:spcBef>
              <a:spcAft>
                <a:spcPts val="588"/>
              </a:spcAft>
              <a:buNone/>
              <a:defRPr sz="1400" b="0" spc="0" baseline="0">
                <a:gradFill>
                  <a:gsLst>
                    <a:gs pos="0">
                      <a:schemeClr val="tx2"/>
                    </a:gs>
                    <a:gs pos="100000">
                      <a:schemeClr val="tx2"/>
                    </a:gs>
                  </a:gsLst>
                  <a:lin ang="5400000" scaled="1"/>
                </a:gra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16206"/>
          </a:xfrm>
          <a:prstGeom prst="rect">
            <a:avLst/>
          </a:prstGeom>
        </p:spPr>
        <p:txBody>
          <a:bodyPr lIns="0" tIns="0" rIns="0" bIns="0"/>
          <a:lstStyle>
            <a:lvl1pPr marL="0" indent="0">
              <a:lnSpc>
                <a:spcPts val="1765"/>
              </a:lnSpc>
              <a:spcBef>
                <a:spcPts val="0"/>
              </a:spcBef>
              <a:spcAft>
                <a:spcPts val="588"/>
              </a:spcAft>
              <a:buNone/>
              <a:defRPr sz="1400" b="0" spc="0" baseline="0">
                <a:gradFill>
                  <a:gsLst>
                    <a:gs pos="0">
                      <a:schemeClr val="tx2"/>
                    </a:gs>
                    <a:gs pos="100000">
                      <a:schemeClr val="tx2"/>
                    </a:gs>
                  </a:gsLst>
                  <a:lin ang="5400000" scaled="1"/>
                </a:gra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16206"/>
          </a:xfrm>
          <a:prstGeom prst="rect">
            <a:avLst/>
          </a:prstGeom>
        </p:spPr>
        <p:txBody>
          <a:bodyPr lIns="0" tIns="0" rIns="0" bIns="0"/>
          <a:lstStyle>
            <a:lvl1pPr marL="0" indent="0">
              <a:lnSpc>
                <a:spcPts val="1765"/>
              </a:lnSpc>
              <a:spcBef>
                <a:spcPts val="0"/>
              </a:spcBef>
              <a:spcAft>
                <a:spcPts val="588"/>
              </a:spcAft>
              <a:buNone/>
              <a:defRPr sz="1400" b="0" spc="0" baseline="0">
                <a:gradFill>
                  <a:gsLst>
                    <a:gs pos="0">
                      <a:schemeClr val="tx2"/>
                    </a:gs>
                    <a:gs pos="100000">
                      <a:schemeClr val="tx2"/>
                    </a:gs>
                  </a:gsLst>
                  <a:lin ang="5400000" scaled="1"/>
                </a:gra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4" name="Text Placeholder 4">
            <a:extLst>
              <a:ext uri="{FF2B5EF4-FFF2-40B4-BE49-F238E27FC236}">
                <a16:creationId xmlns:a16="http://schemas.microsoft.com/office/drawing/2014/main" id="{2951A14E-1D63-9E44-9361-FD57A8BD812A}"/>
              </a:ext>
            </a:extLst>
          </p:cNvPr>
          <p:cNvSpPr>
            <a:spLocks noGrp="1"/>
          </p:cNvSpPr>
          <p:nvPr>
            <p:ph type="body" sz="quarter" idx="17" hasCustomPrompt="1"/>
          </p:nvPr>
        </p:nvSpPr>
        <p:spPr>
          <a:xfrm>
            <a:off x="454169"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400" b="0" i="0" spc="0">
                <a:gradFill>
                  <a:gsLst>
                    <a:gs pos="0">
                      <a:schemeClr val="tx1"/>
                    </a:gs>
                    <a:gs pos="100000">
                      <a:schemeClr val="tx1"/>
                    </a:gs>
                  </a:gsLst>
                  <a:lin ang="5400000" scaled="1"/>
                </a:gra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25" name="Text Placeholder 4">
            <a:extLst>
              <a:ext uri="{FF2B5EF4-FFF2-40B4-BE49-F238E27FC236}">
                <a16:creationId xmlns:a16="http://schemas.microsoft.com/office/drawing/2014/main" id="{1C3BF983-4009-1049-9AD7-C94BE3AA193C}"/>
              </a:ext>
            </a:extLst>
          </p:cNvPr>
          <p:cNvSpPr>
            <a:spLocks noGrp="1"/>
          </p:cNvSpPr>
          <p:nvPr>
            <p:ph type="body" sz="quarter" idx="18" hasCustomPrompt="1"/>
          </p:nvPr>
        </p:nvSpPr>
        <p:spPr>
          <a:xfrm>
            <a:off x="4318449"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400" b="0" i="0" spc="0">
                <a:gradFill>
                  <a:gsLst>
                    <a:gs pos="0">
                      <a:schemeClr val="tx1"/>
                    </a:gs>
                    <a:gs pos="100000">
                      <a:schemeClr val="tx1"/>
                    </a:gs>
                  </a:gsLst>
                  <a:lin ang="5400000" scaled="1"/>
                </a:gra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6" name="Text Placeholder 4">
            <a:extLst>
              <a:ext uri="{FF2B5EF4-FFF2-40B4-BE49-F238E27FC236}">
                <a16:creationId xmlns:a16="http://schemas.microsoft.com/office/drawing/2014/main" id="{2361C016-E331-F44F-ACAE-52E4AE73469E}"/>
              </a:ext>
            </a:extLst>
          </p:cNvPr>
          <p:cNvSpPr>
            <a:spLocks noGrp="1"/>
          </p:cNvSpPr>
          <p:nvPr>
            <p:ph type="body" sz="quarter" idx="19" hasCustomPrompt="1"/>
          </p:nvPr>
        </p:nvSpPr>
        <p:spPr>
          <a:xfrm>
            <a:off x="8156766"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400" b="0" i="0" spc="0">
                <a:gradFill>
                  <a:gsLst>
                    <a:gs pos="0">
                      <a:schemeClr val="tx1"/>
                    </a:gs>
                    <a:gs pos="100000">
                      <a:schemeClr val="tx1"/>
                    </a:gs>
                  </a:gsLst>
                  <a:lin ang="5400000" scaled="1"/>
                </a:gra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1153593824"/>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00296274"/>
      </p:ext>
    </p:extLst>
  </p:cSld>
  <p:clrMapOvr>
    <a:masterClrMapping/>
  </p:clrMapOvr>
  <p:transition advClick="0" advTm="20000">
    <p:push dir="u"/>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0482169"/>
      </p:ext>
    </p:extLst>
  </p:cSld>
  <p:clrMapOvr>
    <a:masterClrMapping/>
  </p:clrMapOvr>
  <p:transition advClick="0" advTm="20000">
    <p:push dir="u"/>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750020495"/>
      </p:ext>
    </p:extLst>
  </p:cSld>
  <p:clrMapOvr>
    <a:masterClrMapping/>
  </p:clrMapOvr>
  <p:transition advClick="0" advTm="20000">
    <p:push dir="u"/>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panose="020B0502040204020203" pitchFamily="34" charset="0"/>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554"/>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959621675"/>
      </p:ext>
    </p:extLst>
  </p:cSld>
  <p:clrMapOvr>
    <a:masterClrMapping/>
  </p:clrMapOvr>
  <p:transition advClick="0" advTm="20000">
    <p:push dir="u"/>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3152001"/>
            <a:ext cx="4161981" cy="553998"/>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panose="020B0502040204020203" pitchFamily="34" charset="0"/>
              </a:defRPr>
            </a:lvl1pPr>
          </a:lstStyle>
          <a:p>
            <a:r>
              <a:rPr lang="en-US"/>
              <a:t>Square photo layout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446384073"/>
      </p:ext>
    </p:extLst>
  </p:cSld>
  <p:clrMapOvr>
    <a:masterClrMapping/>
  </p:clrMapOvr>
  <p:transition advClick="0" advTm="20000">
    <p:push dir="u"/>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panose="020B0502040204020203" pitchFamily="34" charset="0"/>
              </a:defRPr>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605728453"/>
      </p:ext>
    </p:extLst>
  </p:cSld>
  <p:clrMapOvr>
    <a:masterClrMapping/>
  </p:clrMapOvr>
  <p:transition advClick="0" advTm="20000">
    <p:push dir="u"/>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3" y="5438001"/>
            <a:ext cx="11018520" cy="5539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943527446"/>
      </p:ext>
    </p:extLst>
  </p:cSld>
  <p:clrMapOvr>
    <a:masterClrMapping/>
  </p:clrMapOvr>
  <p:transition advClick="0" advTm="20000">
    <p:push dir="u"/>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3" y="866001"/>
            <a:ext cx="11018520" cy="5539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648429236"/>
      </p:ext>
    </p:extLst>
  </p:cSld>
  <p:clrMapOvr>
    <a:masterClrMapping/>
  </p:clrMapOvr>
  <p:transition advClick="0" advTm="20000">
    <p:push dir="u"/>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307777"/>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307777"/>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035473275"/>
      </p:ext>
    </p:extLst>
  </p:cSld>
  <p:clrMapOvr>
    <a:masterClrMapping/>
  </p:clrMapOvr>
  <p:transition advClick="0" advTm="20000">
    <p:push dir="u"/>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307777"/>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307777"/>
          </a:xfrm>
        </p:spPr>
        <p:txBody>
          <a:bodyPr/>
          <a:lstStyle>
            <a:lvl1pPr marL="0" indent="0" algn="ctr">
              <a:spcBef>
                <a:spcPts val="0"/>
              </a:spcBef>
              <a:buNone/>
              <a:defRPr sz="2000"/>
            </a:lvl1pPr>
          </a:lstStyle>
          <a:p>
            <a:pPr lvl="0"/>
            <a:r>
              <a:rPr lang="en-US"/>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307777"/>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017250001"/>
      </p:ext>
    </p:extLst>
  </p:cSld>
  <p:clrMapOvr>
    <a:masterClrMapping/>
  </p:clrMapOvr>
  <p:transition advClick="0" advTm="20000">
    <p:push dir="u"/>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18" Type="http://schemas.openxmlformats.org/officeDocument/2006/relationships/slideLayout" Target="../slideLayouts/slideLayout35.xml"/><Relationship Id="rId26" Type="http://schemas.openxmlformats.org/officeDocument/2006/relationships/slideLayout" Target="../slideLayouts/slideLayout43.xml"/><Relationship Id="rId39" Type="http://schemas.openxmlformats.org/officeDocument/2006/relationships/theme" Target="../theme/theme2.xml"/><Relationship Id="rId3" Type="http://schemas.openxmlformats.org/officeDocument/2006/relationships/slideLayout" Target="../slideLayouts/slideLayout20.xml"/><Relationship Id="rId21" Type="http://schemas.openxmlformats.org/officeDocument/2006/relationships/slideLayout" Target="../slideLayouts/slideLayout38.xml"/><Relationship Id="rId34" Type="http://schemas.openxmlformats.org/officeDocument/2006/relationships/slideLayout" Target="../slideLayouts/slideLayout51.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slideLayout" Target="../slideLayouts/slideLayout34.xml"/><Relationship Id="rId25" Type="http://schemas.openxmlformats.org/officeDocument/2006/relationships/slideLayout" Target="../slideLayouts/slideLayout42.xml"/><Relationship Id="rId33" Type="http://schemas.openxmlformats.org/officeDocument/2006/relationships/slideLayout" Target="../slideLayouts/slideLayout50.xml"/><Relationship Id="rId38" Type="http://schemas.openxmlformats.org/officeDocument/2006/relationships/slideLayout" Target="../slideLayouts/slideLayout55.xml"/><Relationship Id="rId2" Type="http://schemas.openxmlformats.org/officeDocument/2006/relationships/slideLayout" Target="../slideLayouts/slideLayout19.xml"/><Relationship Id="rId16" Type="http://schemas.openxmlformats.org/officeDocument/2006/relationships/slideLayout" Target="../slideLayouts/slideLayout33.xml"/><Relationship Id="rId20" Type="http://schemas.openxmlformats.org/officeDocument/2006/relationships/slideLayout" Target="../slideLayouts/slideLayout37.xml"/><Relationship Id="rId29" Type="http://schemas.openxmlformats.org/officeDocument/2006/relationships/slideLayout" Target="../slideLayouts/slideLayout46.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24" Type="http://schemas.openxmlformats.org/officeDocument/2006/relationships/slideLayout" Target="../slideLayouts/slideLayout41.xml"/><Relationship Id="rId32" Type="http://schemas.openxmlformats.org/officeDocument/2006/relationships/slideLayout" Target="../slideLayouts/slideLayout49.xml"/><Relationship Id="rId37" Type="http://schemas.openxmlformats.org/officeDocument/2006/relationships/slideLayout" Target="../slideLayouts/slideLayout54.xml"/><Relationship Id="rId40" Type="http://schemas.openxmlformats.org/officeDocument/2006/relationships/image" Target="../media/image1.png"/><Relationship Id="rId5" Type="http://schemas.openxmlformats.org/officeDocument/2006/relationships/slideLayout" Target="../slideLayouts/slideLayout22.xml"/><Relationship Id="rId15" Type="http://schemas.openxmlformats.org/officeDocument/2006/relationships/slideLayout" Target="../slideLayouts/slideLayout32.xml"/><Relationship Id="rId23" Type="http://schemas.openxmlformats.org/officeDocument/2006/relationships/slideLayout" Target="../slideLayouts/slideLayout40.xml"/><Relationship Id="rId28" Type="http://schemas.openxmlformats.org/officeDocument/2006/relationships/slideLayout" Target="../slideLayouts/slideLayout45.xml"/><Relationship Id="rId36" Type="http://schemas.openxmlformats.org/officeDocument/2006/relationships/slideLayout" Target="../slideLayouts/slideLayout53.xml"/><Relationship Id="rId10" Type="http://schemas.openxmlformats.org/officeDocument/2006/relationships/slideLayout" Target="../slideLayouts/slideLayout27.xml"/><Relationship Id="rId19" Type="http://schemas.openxmlformats.org/officeDocument/2006/relationships/slideLayout" Target="../slideLayouts/slideLayout36.xml"/><Relationship Id="rId31" Type="http://schemas.openxmlformats.org/officeDocument/2006/relationships/slideLayout" Target="../slideLayouts/slideLayout48.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 Id="rId22" Type="http://schemas.openxmlformats.org/officeDocument/2006/relationships/slideLayout" Target="../slideLayouts/slideLayout39.xml"/><Relationship Id="rId27" Type="http://schemas.openxmlformats.org/officeDocument/2006/relationships/slideLayout" Target="../slideLayouts/slideLayout44.xml"/><Relationship Id="rId30" Type="http://schemas.openxmlformats.org/officeDocument/2006/relationships/slideLayout" Target="../slideLayouts/slideLayout47.xml"/><Relationship Id="rId35" Type="http://schemas.openxmlformats.org/officeDocument/2006/relationships/slideLayout" Target="../slideLayouts/slideLayout5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3.xml"/><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image" Target="../media/image25.emf"/><Relationship Id="rId2" Type="http://schemas.openxmlformats.org/officeDocument/2006/relationships/slideLayout" Target="../slideLayouts/slideLayout57.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theme" Target="../theme/theme3.xml"/><Relationship Id="rId5" Type="http://schemas.openxmlformats.org/officeDocument/2006/relationships/slideLayout" Target="../slideLayouts/slideLayout60.xml"/><Relationship Id="rId10" Type="http://schemas.openxmlformats.org/officeDocument/2006/relationships/slideLayout" Target="../slideLayouts/slideLayout65.xml"/><Relationship Id="rId4" Type="http://schemas.openxmlformats.org/officeDocument/2006/relationships/slideLayout" Target="../slideLayouts/slideLayout59.xml"/><Relationship Id="rId9" Type="http://schemas.openxmlformats.org/officeDocument/2006/relationships/slideLayout" Target="../slideLayouts/slideLayout6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3.xml"/><Relationship Id="rId13" Type="http://schemas.openxmlformats.org/officeDocument/2006/relationships/slideLayout" Target="../slideLayouts/slideLayout78.xml"/><Relationship Id="rId18" Type="http://schemas.openxmlformats.org/officeDocument/2006/relationships/theme" Target="../theme/theme4.xml"/><Relationship Id="rId3" Type="http://schemas.openxmlformats.org/officeDocument/2006/relationships/slideLayout" Target="../slideLayouts/slideLayout68.xml"/><Relationship Id="rId7" Type="http://schemas.openxmlformats.org/officeDocument/2006/relationships/slideLayout" Target="../slideLayouts/slideLayout72.xml"/><Relationship Id="rId12" Type="http://schemas.openxmlformats.org/officeDocument/2006/relationships/slideLayout" Target="../slideLayouts/slideLayout77.xml"/><Relationship Id="rId17" Type="http://schemas.openxmlformats.org/officeDocument/2006/relationships/slideLayout" Target="../slideLayouts/slideLayout82.xml"/><Relationship Id="rId2" Type="http://schemas.openxmlformats.org/officeDocument/2006/relationships/slideLayout" Target="../slideLayouts/slideLayout67.xml"/><Relationship Id="rId16" Type="http://schemas.openxmlformats.org/officeDocument/2006/relationships/slideLayout" Target="../slideLayouts/slideLayout81.xml"/><Relationship Id="rId1" Type="http://schemas.openxmlformats.org/officeDocument/2006/relationships/slideLayout" Target="../slideLayouts/slideLayout66.xml"/><Relationship Id="rId6" Type="http://schemas.openxmlformats.org/officeDocument/2006/relationships/slideLayout" Target="../slideLayouts/slideLayout71.xml"/><Relationship Id="rId11" Type="http://schemas.openxmlformats.org/officeDocument/2006/relationships/slideLayout" Target="../slideLayouts/slideLayout76.xml"/><Relationship Id="rId5" Type="http://schemas.openxmlformats.org/officeDocument/2006/relationships/slideLayout" Target="../slideLayouts/slideLayout70.xml"/><Relationship Id="rId15" Type="http://schemas.openxmlformats.org/officeDocument/2006/relationships/slideLayout" Target="../slideLayouts/slideLayout80.xml"/><Relationship Id="rId10" Type="http://schemas.openxmlformats.org/officeDocument/2006/relationships/slideLayout" Target="../slideLayouts/slideLayout75.xml"/><Relationship Id="rId19" Type="http://schemas.openxmlformats.org/officeDocument/2006/relationships/image" Target="../media/image1.png"/><Relationship Id="rId4" Type="http://schemas.openxmlformats.org/officeDocument/2006/relationships/slideLayout" Target="../slideLayouts/slideLayout69.xml"/><Relationship Id="rId9" Type="http://schemas.openxmlformats.org/officeDocument/2006/relationships/slideLayout" Target="../slideLayouts/slideLayout74.xml"/><Relationship Id="rId14" Type="http://schemas.openxmlformats.org/officeDocument/2006/relationships/slideLayout" Target="../slideLayouts/slideLayout79.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95.xml"/><Relationship Id="rId18" Type="http://schemas.openxmlformats.org/officeDocument/2006/relationships/slideLayout" Target="../slideLayouts/slideLayout100.xml"/><Relationship Id="rId26" Type="http://schemas.openxmlformats.org/officeDocument/2006/relationships/slideLayout" Target="../slideLayouts/slideLayout108.xml"/><Relationship Id="rId39" Type="http://schemas.openxmlformats.org/officeDocument/2006/relationships/slideLayout" Target="../slideLayouts/slideLayout121.xml"/><Relationship Id="rId21" Type="http://schemas.openxmlformats.org/officeDocument/2006/relationships/slideLayout" Target="../slideLayouts/slideLayout103.xml"/><Relationship Id="rId34" Type="http://schemas.openxmlformats.org/officeDocument/2006/relationships/slideLayout" Target="../slideLayouts/slideLayout116.xml"/><Relationship Id="rId42" Type="http://schemas.openxmlformats.org/officeDocument/2006/relationships/slideLayout" Target="../slideLayouts/slideLayout124.xml"/><Relationship Id="rId47" Type="http://schemas.openxmlformats.org/officeDocument/2006/relationships/slideLayout" Target="../slideLayouts/slideLayout129.xml"/><Relationship Id="rId50" Type="http://schemas.openxmlformats.org/officeDocument/2006/relationships/slideLayout" Target="../slideLayouts/slideLayout132.xml"/><Relationship Id="rId55" Type="http://schemas.openxmlformats.org/officeDocument/2006/relationships/slideLayout" Target="../slideLayouts/slideLayout137.xml"/><Relationship Id="rId63" Type="http://schemas.openxmlformats.org/officeDocument/2006/relationships/slideLayout" Target="../slideLayouts/slideLayout145.xml"/><Relationship Id="rId68" Type="http://schemas.openxmlformats.org/officeDocument/2006/relationships/slideLayout" Target="../slideLayouts/slideLayout150.xml"/><Relationship Id="rId76" Type="http://schemas.openxmlformats.org/officeDocument/2006/relationships/slideLayout" Target="../slideLayouts/slideLayout158.xml"/><Relationship Id="rId7" Type="http://schemas.openxmlformats.org/officeDocument/2006/relationships/slideLayout" Target="../slideLayouts/slideLayout89.xml"/><Relationship Id="rId71" Type="http://schemas.openxmlformats.org/officeDocument/2006/relationships/slideLayout" Target="../slideLayouts/slideLayout153.xml"/><Relationship Id="rId2" Type="http://schemas.openxmlformats.org/officeDocument/2006/relationships/slideLayout" Target="../slideLayouts/slideLayout84.xml"/><Relationship Id="rId16" Type="http://schemas.openxmlformats.org/officeDocument/2006/relationships/slideLayout" Target="../slideLayouts/slideLayout98.xml"/><Relationship Id="rId29" Type="http://schemas.openxmlformats.org/officeDocument/2006/relationships/slideLayout" Target="../slideLayouts/slideLayout111.xml"/><Relationship Id="rId11" Type="http://schemas.openxmlformats.org/officeDocument/2006/relationships/slideLayout" Target="../slideLayouts/slideLayout93.xml"/><Relationship Id="rId24" Type="http://schemas.openxmlformats.org/officeDocument/2006/relationships/slideLayout" Target="../slideLayouts/slideLayout106.xml"/><Relationship Id="rId32" Type="http://schemas.openxmlformats.org/officeDocument/2006/relationships/slideLayout" Target="../slideLayouts/slideLayout114.xml"/><Relationship Id="rId37" Type="http://schemas.openxmlformats.org/officeDocument/2006/relationships/slideLayout" Target="../slideLayouts/slideLayout119.xml"/><Relationship Id="rId40" Type="http://schemas.openxmlformats.org/officeDocument/2006/relationships/slideLayout" Target="../slideLayouts/slideLayout122.xml"/><Relationship Id="rId45" Type="http://schemas.openxmlformats.org/officeDocument/2006/relationships/slideLayout" Target="../slideLayouts/slideLayout127.xml"/><Relationship Id="rId53" Type="http://schemas.openxmlformats.org/officeDocument/2006/relationships/slideLayout" Target="../slideLayouts/slideLayout135.xml"/><Relationship Id="rId58" Type="http://schemas.openxmlformats.org/officeDocument/2006/relationships/slideLayout" Target="../slideLayouts/slideLayout140.xml"/><Relationship Id="rId66" Type="http://schemas.openxmlformats.org/officeDocument/2006/relationships/slideLayout" Target="../slideLayouts/slideLayout148.xml"/><Relationship Id="rId74" Type="http://schemas.openxmlformats.org/officeDocument/2006/relationships/slideLayout" Target="../slideLayouts/slideLayout156.xml"/><Relationship Id="rId5" Type="http://schemas.openxmlformats.org/officeDocument/2006/relationships/slideLayout" Target="../slideLayouts/slideLayout87.xml"/><Relationship Id="rId15" Type="http://schemas.openxmlformats.org/officeDocument/2006/relationships/slideLayout" Target="../slideLayouts/slideLayout97.xml"/><Relationship Id="rId23" Type="http://schemas.openxmlformats.org/officeDocument/2006/relationships/slideLayout" Target="../slideLayouts/slideLayout105.xml"/><Relationship Id="rId28" Type="http://schemas.openxmlformats.org/officeDocument/2006/relationships/slideLayout" Target="../slideLayouts/slideLayout110.xml"/><Relationship Id="rId36" Type="http://schemas.openxmlformats.org/officeDocument/2006/relationships/slideLayout" Target="../slideLayouts/slideLayout118.xml"/><Relationship Id="rId49" Type="http://schemas.openxmlformats.org/officeDocument/2006/relationships/slideLayout" Target="../slideLayouts/slideLayout131.xml"/><Relationship Id="rId57" Type="http://schemas.openxmlformats.org/officeDocument/2006/relationships/slideLayout" Target="../slideLayouts/slideLayout139.xml"/><Relationship Id="rId61" Type="http://schemas.openxmlformats.org/officeDocument/2006/relationships/slideLayout" Target="../slideLayouts/slideLayout143.xml"/><Relationship Id="rId10" Type="http://schemas.openxmlformats.org/officeDocument/2006/relationships/slideLayout" Target="../slideLayouts/slideLayout92.xml"/><Relationship Id="rId19" Type="http://schemas.openxmlformats.org/officeDocument/2006/relationships/slideLayout" Target="../slideLayouts/slideLayout101.xml"/><Relationship Id="rId31" Type="http://schemas.openxmlformats.org/officeDocument/2006/relationships/slideLayout" Target="../slideLayouts/slideLayout113.xml"/><Relationship Id="rId44" Type="http://schemas.openxmlformats.org/officeDocument/2006/relationships/slideLayout" Target="../slideLayouts/slideLayout126.xml"/><Relationship Id="rId52" Type="http://schemas.openxmlformats.org/officeDocument/2006/relationships/slideLayout" Target="../slideLayouts/slideLayout134.xml"/><Relationship Id="rId60" Type="http://schemas.openxmlformats.org/officeDocument/2006/relationships/slideLayout" Target="../slideLayouts/slideLayout142.xml"/><Relationship Id="rId65" Type="http://schemas.openxmlformats.org/officeDocument/2006/relationships/slideLayout" Target="../slideLayouts/slideLayout147.xml"/><Relationship Id="rId73" Type="http://schemas.openxmlformats.org/officeDocument/2006/relationships/slideLayout" Target="../slideLayouts/slideLayout155.xml"/><Relationship Id="rId78" Type="http://schemas.openxmlformats.org/officeDocument/2006/relationships/image" Target="../media/image25.emf"/><Relationship Id="rId4" Type="http://schemas.openxmlformats.org/officeDocument/2006/relationships/slideLayout" Target="../slideLayouts/slideLayout86.xml"/><Relationship Id="rId9" Type="http://schemas.openxmlformats.org/officeDocument/2006/relationships/slideLayout" Target="../slideLayouts/slideLayout91.xml"/><Relationship Id="rId14" Type="http://schemas.openxmlformats.org/officeDocument/2006/relationships/slideLayout" Target="../slideLayouts/slideLayout96.xml"/><Relationship Id="rId22" Type="http://schemas.openxmlformats.org/officeDocument/2006/relationships/slideLayout" Target="../slideLayouts/slideLayout104.xml"/><Relationship Id="rId27" Type="http://schemas.openxmlformats.org/officeDocument/2006/relationships/slideLayout" Target="../slideLayouts/slideLayout109.xml"/><Relationship Id="rId30" Type="http://schemas.openxmlformats.org/officeDocument/2006/relationships/slideLayout" Target="../slideLayouts/slideLayout112.xml"/><Relationship Id="rId35" Type="http://schemas.openxmlformats.org/officeDocument/2006/relationships/slideLayout" Target="../slideLayouts/slideLayout117.xml"/><Relationship Id="rId43" Type="http://schemas.openxmlformats.org/officeDocument/2006/relationships/slideLayout" Target="../slideLayouts/slideLayout125.xml"/><Relationship Id="rId48" Type="http://schemas.openxmlformats.org/officeDocument/2006/relationships/slideLayout" Target="../slideLayouts/slideLayout130.xml"/><Relationship Id="rId56" Type="http://schemas.openxmlformats.org/officeDocument/2006/relationships/slideLayout" Target="../slideLayouts/slideLayout138.xml"/><Relationship Id="rId64" Type="http://schemas.openxmlformats.org/officeDocument/2006/relationships/slideLayout" Target="../slideLayouts/slideLayout146.xml"/><Relationship Id="rId69" Type="http://schemas.openxmlformats.org/officeDocument/2006/relationships/slideLayout" Target="../slideLayouts/slideLayout151.xml"/><Relationship Id="rId77" Type="http://schemas.openxmlformats.org/officeDocument/2006/relationships/theme" Target="../theme/theme5.xml"/><Relationship Id="rId8" Type="http://schemas.openxmlformats.org/officeDocument/2006/relationships/slideLayout" Target="../slideLayouts/slideLayout90.xml"/><Relationship Id="rId51" Type="http://schemas.openxmlformats.org/officeDocument/2006/relationships/slideLayout" Target="../slideLayouts/slideLayout133.xml"/><Relationship Id="rId72" Type="http://schemas.openxmlformats.org/officeDocument/2006/relationships/slideLayout" Target="../slideLayouts/slideLayout154.xml"/><Relationship Id="rId3" Type="http://schemas.openxmlformats.org/officeDocument/2006/relationships/slideLayout" Target="../slideLayouts/slideLayout85.xml"/><Relationship Id="rId12" Type="http://schemas.openxmlformats.org/officeDocument/2006/relationships/slideLayout" Target="../slideLayouts/slideLayout94.xml"/><Relationship Id="rId17" Type="http://schemas.openxmlformats.org/officeDocument/2006/relationships/slideLayout" Target="../slideLayouts/slideLayout99.xml"/><Relationship Id="rId25" Type="http://schemas.openxmlformats.org/officeDocument/2006/relationships/slideLayout" Target="../slideLayouts/slideLayout107.xml"/><Relationship Id="rId33" Type="http://schemas.openxmlformats.org/officeDocument/2006/relationships/slideLayout" Target="../slideLayouts/slideLayout115.xml"/><Relationship Id="rId38" Type="http://schemas.openxmlformats.org/officeDocument/2006/relationships/slideLayout" Target="../slideLayouts/slideLayout120.xml"/><Relationship Id="rId46" Type="http://schemas.openxmlformats.org/officeDocument/2006/relationships/slideLayout" Target="../slideLayouts/slideLayout128.xml"/><Relationship Id="rId59" Type="http://schemas.openxmlformats.org/officeDocument/2006/relationships/slideLayout" Target="../slideLayouts/slideLayout141.xml"/><Relationship Id="rId67" Type="http://schemas.openxmlformats.org/officeDocument/2006/relationships/slideLayout" Target="../slideLayouts/slideLayout149.xml"/><Relationship Id="rId20" Type="http://schemas.openxmlformats.org/officeDocument/2006/relationships/slideLayout" Target="../slideLayouts/slideLayout102.xml"/><Relationship Id="rId41" Type="http://schemas.openxmlformats.org/officeDocument/2006/relationships/slideLayout" Target="../slideLayouts/slideLayout123.xml"/><Relationship Id="rId54" Type="http://schemas.openxmlformats.org/officeDocument/2006/relationships/slideLayout" Target="../slideLayouts/slideLayout136.xml"/><Relationship Id="rId62" Type="http://schemas.openxmlformats.org/officeDocument/2006/relationships/slideLayout" Target="../slideLayouts/slideLayout144.xml"/><Relationship Id="rId70" Type="http://schemas.openxmlformats.org/officeDocument/2006/relationships/slideLayout" Target="../slideLayouts/slideLayout152.xml"/><Relationship Id="rId75" Type="http://schemas.openxmlformats.org/officeDocument/2006/relationships/slideLayout" Target="../slideLayouts/slideLayout157.xml"/><Relationship Id="rId1" Type="http://schemas.openxmlformats.org/officeDocument/2006/relationships/slideLayout" Target="../slideLayouts/slideLayout83.xml"/><Relationship Id="rId6" Type="http://schemas.openxmlformats.org/officeDocument/2006/relationships/slideLayout" Target="../slideLayouts/slideLayout8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3917" cy="813819"/>
          </a:xfrm>
          <a:prstGeom prst="rect">
            <a:avLst/>
          </a:prstGeom>
        </p:spPr>
        <p:txBody>
          <a:bodyPr vert="horz" wrap="square" lIns="0" tIns="91440" rIns="146304" bIns="91440" rtlCol="0" anchor="t">
            <a:noAutofit/>
          </a:bodyPr>
          <a:lstStyle/>
          <a:p>
            <a:r>
              <a:rPr lang="en-US" dirty="0"/>
              <a:t>Heading Segoe UI </a:t>
            </a:r>
            <a:r>
              <a:rPr lang="en-US" dirty="0" err="1"/>
              <a:t>Semibold</a:t>
            </a:r>
            <a:r>
              <a:rPr lang="en-US" dirty="0"/>
              <a:t> 28/32</a:t>
            </a:r>
          </a:p>
        </p:txBody>
      </p:sp>
      <p:sp>
        <p:nvSpPr>
          <p:cNvPr id="4" name="Text Placeholder 3"/>
          <p:cNvSpPr>
            <a:spLocks noGrp="1"/>
          </p:cNvSpPr>
          <p:nvPr>
            <p:ph type="body" idx="1"/>
          </p:nvPr>
        </p:nvSpPr>
        <p:spPr>
          <a:xfrm>
            <a:off x="455994" y="1817559"/>
            <a:ext cx="11231768" cy="1780438"/>
          </a:xfrm>
          <a:prstGeom prst="rect">
            <a:avLst/>
          </a:prstGeom>
        </p:spPr>
        <p:txBody>
          <a:bodyPr vert="horz" wrap="square" lIns="0" tIns="91440" rIns="146304" bIns="91440" rtlCol="0">
            <a:spAutoFit/>
          </a:bodyPr>
          <a:lstStyle/>
          <a:p>
            <a:pPr lvl="1"/>
            <a:r>
              <a:rPr lang="en-US" dirty="0"/>
              <a:t>Large: subhead Segoe UI Regular 20/24</a:t>
            </a:r>
          </a:p>
          <a:p>
            <a:pPr lvl="1"/>
            <a:endParaRPr lang="en-US" dirty="0"/>
          </a:p>
          <a:p>
            <a:pPr lvl="2"/>
            <a:r>
              <a:rPr lang="en-US" dirty="0"/>
              <a:t>Medium: paragraph heading Segoe UI </a:t>
            </a:r>
            <a:r>
              <a:rPr lang="en-US" dirty="0" err="1"/>
              <a:t>Semibold</a:t>
            </a:r>
            <a:r>
              <a:rPr lang="en-US" dirty="0"/>
              <a:t> 14/18</a:t>
            </a:r>
          </a:p>
          <a:p>
            <a:pPr lvl="3"/>
            <a:r>
              <a:rPr lang="en-US" dirty="0"/>
              <a:t>Medium: paragraph body copy Segoe UI Regular 14/18</a:t>
            </a:r>
          </a:p>
          <a:p>
            <a:pPr lvl="3"/>
            <a:endParaRPr lang="en-US" dirty="0"/>
          </a:p>
          <a:p>
            <a:pPr lvl="4"/>
            <a:r>
              <a:rPr lang="en-US" dirty="0"/>
              <a:t>Small: caption heading Segoe UI Bold 10/12</a:t>
            </a:r>
          </a:p>
          <a:p>
            <a:pPr lvl="6"/>
            <a:r>
              <a:rPr lang="en-US" dirty="0"/>
              <a:t>Small: caption body copy B3 Segoe UI Regular 10/12</a:t>
            </a:r>
          </a:p>
        </p:txBody>
      </p:sp>
      <p:pic>
        <p:nvPicPr>
          <p:cNvPr id="7" name="Picture 6"/>
          <p:cNvPicPr>
            <a:picLocks noChangeAspect="1"/>
          </p:cNvPicPr>
          <p:nvPr userDrawn="1"/>
        </p:nvPicPr>
        <p:blipFill>
          <a:blip r:embed="rId19" cstate="print">
            <a:extLst>
              <a:ext uri="{28A0092B-C50C-407E-A947-70E740481C1C}">
                <a14:useLocalDpi xmlns:a14="http://schemas.microsoft.com/office/drawing/2010/main" val="0"/>
              </a:ext>
            </a:extLst>
          </a:blip>
          <a:stretch>
            <a:fillRect/>
          </a:stretch>
        </p:blipFill>
        <p:spPr>
          <a:xfrm rot="5400000">
            <a:off x="9432277" y="2842059"/>
            <a:ext cx="6843271" cy="1164777"/>
          </a:xfrm>
          <a:prstGeom prst="rect">
            <a:avLst/>
          </a:prstGeom>
        </p:spPr>
      </p:pic>
    </p:spTree>
    <p:extLst>
      <p:ext uri="{BB962C8B-B14F-4D97-AF65-F5344CB8AC3E}">
        <p14:creationId xmlns:p14="http://schemas.microsoft.com/office/powerpoint/2010/main" val="2974373278"/>
      </p:ext>
    </p:extLst>
  </p:cSld>
  <p:clrMap bg1="dk1" tx1="lt1" bg2="dk2" tx2="lt2" accent1="accent1" accent2="accent2" accent3="accent3" accent4="accent4" accent5="accent5" accent6="accent6" hlink="hlink" folHlink="folHlink"/>
  <p:sldLayoutIdLst>
    <p:sldLayoutId id="2147485004" r:id="rId1"/>
    <p:sldLayoutId id="2147485005" r:id="rId2"/>
    <p:sldLayoutId id="2147485038" r:id="rId3"/>
    <p:sldLayoutId id="2147485540" r:id="rId4"/>
    <p:sldLayoutId id="2147485036" r:id="rId5"/>
    <p:sldLayoutId id="2147485009" r:id="rId6"/>
    <p:sldLayoutId id="2147485011" r:id="rId7"/>
    <p:sldLayoutId id="2147485013" r:id="rId8"/>
    <p:sldLayoutId id="2147485015" r:id="rId9"/>
    <p:sldLayoutId id="2147485016" r:id="rId10"/>
    <p:sldLayoutId id="2147485017" r:id="rId11"/>
    <p:sldLayoutId id="2147485018" r:id="rId12"/>
    <p:sldLayoutId id="2147485025" r:id="rId13"/>
    <p:sldLayoutId id="2147485027" r:id="rId14"/>
    <p:sldLayoutId id="2147485028" r:id="rId15"/>
    <p:sldLayoutId id="2147485001" r:id="rId16"/>
    <p:sldLayoutId id="2147485388" r:id="rId17"/>
  </p:sldLayoutIdLst>
  <p:transition>
    <p:fade/>
  </p:transition>
  <p:hf hdr="0" dt="0"/>
  <p:txStyles>
    <p:titleStyle>
      <a:lvl1pPr algn="l" defTabSz="914367" rtl="0" eaLnBrk="1" latinLnBrk="0" hangingPunct="1">
        <a:lnSpc>
          <a:spcPct val="90000"/>
        </a:lnSpc>
        <a:spcBef>
          <a:spcPct val="0"/>
        </a:spcBef>
        <a:buNone/>
        <a:defRPr lang="en-US" sz="3200" b="0" kern="1200" cap="none" spc="-49" baseline="0" dirty="0" smtClean="0">
          <a:ln w="3175">
            <a:noFill/>
          </a:ln>
          <a:gradFill>
            <a:gsLst>
              <a:gs pos="0">
                <a:schemeClr val="tx1"/>
              </a:gs>
              <a:gs pos="100000">
                <a:schemeClr val="tx1"/>
              </a:gs>
            </a:gsLst>
            <a:lin ang="5400000" scaled="1"/>
          </a:gra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gradFill>
            <a:gsLst>
              <a:gs pos="0">
                <a:schemeClr val="tx1"/>
              </a:gs>
              <a:gs pos="100000">
                <a:schemeClr val="tx1"/>
              </a:gs>
            </a:gsLst>
            <a:lin ang="5400000" scaled="1"/>
          </a:gra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gradFill>
            <a:gsLst>
              <a:gs pos="0">
                <a:schemeClr val="tx2"/>
              </a:gs>
              <a:gs pos="100000">
                <a:schemeClr val="tx2"/>
              </a:gs>
            </a:gsLst>
            <a:lin ang="5400000" scaled="1"/>
          </a:gra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gradFill>
            <a:gsLst>
              <a:gs pos="0">
                <a:schemeClr val="tx1"/>
              </a:gs>
              <a:gs pos="100000">
                <a:schemeClr val="tx1"/>
              </a:gs>
            </a:gsLst>
            <a:lin ang="5400000" scaled="1"/>
          </a:gra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gradFill>
            <a:gsLst>
              <a:gs pos="0">
                <a:schemeClr val="tx1"/>
              </a:gs>
              <a:gs pos="100000">
                <a:schemeClr val="tx1"/>
              </a:gs>
            </a:gsLst>
            <a:lin ang="5400000" scaled="1"/>
          </a:gra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000" kern="1200">
          <a:gradFill>
            <a:gsLst>
              <a:gs pos="0">
                <a:schemeClr val="tx1"/>
              </a:gs>
              <a:gs pos="100000">
                <a:schemeClr val="tx1"/>
              </a:gs>
            </a:gsLst>
            <a:lin ang="5400000" scaled="1"/>
          </a:gra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3917"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59"/>
            <a:ext cx="11231768" cy="1780438"/>
          </a:xfrm>
          <a:prstGeom prst="rect">
            <a:avLst/>
          </a:prstGeom>
        </p:spPr>
        <p:txBody>
          <a:bodyPr vert="horz" wrap="square" lIns="0" tIns="91440" rIns="146304" bIns="91440" rtlCol="0">
            <a:spAutoFit/>
          </a:bodyPr>
          <a:lstStyle/>
          <a:p>
            <a:pPr lvl="1"/>
            <a:r>
              <a:rPr lang="en-US"/>
              <a:t>Large: subhead Segoe UI Regular 20/24</a:t>
            </a:r>
          </a:p>
          <a:p>
            <a:pPr lvl="1"/>
            <a:endParaRPr lang="en-US"/>
          </a:p>
          <a:p>
            <a:pPr lvl="2"/>
            <a:r>
              <a:rPr lang="en-US"/>
              <a:t>Medium: paragraph heading Segoe UI </a:t>
            </a:r>
            <a:r>
              <a:rPr lang="en-US" err="1"/>
              <a:t>Semibold</a:t>
            </a:r>
            <a:r>
              <a:rPr lang="en-US"/>
              <a:t> 14/18</a:t>
            </a:r>
          </a:p>
          <a:p>
            <a:pPr lvl="3"/>
            <a:r>
              <a:rPr lang="en-US"/>
              <a:t>Medium: paragraph body copy Segoe UI Regular 14/18</a:t>
            </a:r>
          </a:p>
          <a:p>
            <a:pPr lvl="3"/>
            <a:endParaRPr lang="en-US"/>
          </a:p>
          <a:p>
            <a:pPr lvl="4"/>
            <a:r>
              <a:rPr lang="en-US"/>
              <a:t>Small: caption heading Segoe UI Bold 10/12</a:t>
            </a:r>
          </a:p>
          <a:p>
            <a:pPr lvl="6"/>
            <a:r>
              <a:rPr lang="en-US"/>
              <a:t>Small: caption body copy B3 Segoe UI Regular 10/12</a:t>
            </a:r>
          </a:p>
        </p:txBody>
      </p:sp>
      <p:pic>
        <p:nvPicPr>
          <p:cNvPr id="7" name="Picture 6"/>
          <p:cNvPicPr>
            <a:picLocks noChangeAspect="1"/>
          </p:cNvPicPr>
          <p:nvPr userDrawn="1"/>
        </p:nvPicPr>
        <p:blipFill>
          <a:blip r:embed="rId40" cstate="print">
            <a:extLst>
              <a:ext uri="{28A0092B-C50C-407E-A947-70E740481C1C}">
                <a14:useLocalDpi xmlns:a14="http://schemas.microsoft.com/office/drawing/2010/main" val="0"/>
              </a:ext>
            </a:extLst>
          </a:blip>
          <a:stretch>
            <a:fillRect/>
          </a:stretch>
        </p:blipFill>
        <p:spPr>
          <a:xfrm rot="5400000">
            <a:off x="9432277" y="2842059"/>
            <a:ext cx="6843271" cy="1164777"/>
          </a:xfrm>
          <a:prstGeom prst="rect">
            <a:avLst/>
          </a:prstGeom>
        </p:spPr>
      </p:pic>
    </p:spTree>
    <p:extLst>
      <p:ext uri="{BB962C8B-B14F-4D97-AF65-F5344CB8AC3E}">
        <p14:creationId xmlns:p14="http://schemas.microsoft.com/office/powerpoint/2010/main" val="4031991369"/>
      </p:ext>
    </p:extLst>
  </p:cSld>
  <p:clrMap bg1="lt1" tx1="dk1" bg2="lt2" tx2="dk2" accent1="accent1" accent2="accent2" accent3="accent3" accent4="accent4" accent5="accent5" accent6="accent6" hlink="hlink" folHlink="folHlink"/>
  <p:sldLayoutIdLst>
    <p:sldLayoutId id="2147485391" r:id="rId1"/>
    <p:sldLayoutId id="2147485392" r:id="rId2"/>
    <p:sldLayoutId id="2147485393" r:id="rId3"/>
    <p:sldLayoutId id="2147485394" r:id="rId4"/>
    <p:sldLayoutId id="2147485395" r:id="rId5"/>
    <p:sldLayoutId id="2147485396" r:id="rId6"/>
    <p:sldLayoutId id="2147485397" r:id="rId7"/>
    <p:sldLayoutId id="2147485398" r:id="rId8"/>
    <p:sldLayoutId id="2147485399" r:id="rId9"/>
    <p:sldLayoutId id="2147485400" r:id="rId10"/>
    <p:sldLayoutId id="2147485401" r:id="rId11"/>
    <p:sldLayoutId id="2147485402" r:id="rId12"/>
    <p:sldLayoutId id="2147485403" r:id="rId13"/>
    <p:sldLayoutId id="2147485404" r:id="rId14"/>
    <p:sldLayoutId id="2147485405" r:id="rId15"/>
    <p:sldLayoutId id="2147485406" r:id="rId16"/>
    <p:sldLayoutId id="2147485407" r:id="rId17"/>
    <p:sldLayoutId id="2147485408" r:id="rId18"/>
    <p:sldLayoutId id="2147485409" r:id="rId19"/>
    <p:sldLayoutId id="2147485410" r:id="rId20"/>
    <p:sldLayoutId id="2147485411" r:id="rId21"/>
    <p:sldLayoutId id="2147485412" r:id="rId22"/>
    <p:sldLayoutId id="2147485413" r:id="rId23"/>
    <p:sldLayoutId id="2147485414" r:id="rId24"/>
    <p:sldLayoutId id="2147485415" r:id="rId25"/>
    <p:sldLayoutId id="2147485416" r:id="rId26"/>
    <p:sldLayoutId id="2147485417" r:id="rId27"/>
    <p:sldLayoutId id="2147485418" r:id="rId28"/>
    <p:sldLayoutId id="2147485419" r:id="rId29"/>
    <p:sldLayoutId id="2147485420" r:id="rId30"/>
    <p:sldLayoutId id="2147485421" r:id="rId31"/>
    <p:sldLayoutId id="2147485422" r:id="rId32"/>
    <p:sldLayoutId id="2147485423" r:id="rId33"/>
    <p:sldLayoutId id="2147485424" r:id="rId34"/>
    <p:sldLayoutId id="2147485425" r:id="rId35"/>
    <p:sldLayoutId id="2147485426" r:id="rId36"/>
    <p:sldLayoutId id="2147485427" r:id="rId37"/>
    <p:sldLayoutId id="2147485428" r:id="rId38"/>
  </p:sldLayoutIdLst>
  <p:transition>
    <p:fade/>
  </p:transition>
  <p:hf hdr="0" dt="0"/>
  <p:txStyles>
    <p:titleStyle>
      <a:lvl1pPr algn="l" defTabSz="914367" rtl="0" eaLnBrk="1" latinLnBrk="0" hangingPunct="1">
        <a:lnSpc>
          <a:spcPct val="90000"/>
        </a:lnSpc>
        <a:spcBef>
          <a:spcPct val="0"/>
        </a:spcBef>
        <a:buNone/>
        <a:defRPr lang="en-US" sz="2745" b="0" kern="1200" cap="none" spc="-49" baseline="0" dirty="0" smtClean="0">
          <a:ln w="3175">
            <a:noFill/>
          </a:ln>
          <a:gradFill>
            <a:gsLst>
              <a:gs pos="0">
                <a:schemeClr val="tx1"/>
              </a:gs>
              <a:gs pos="100000">
                <a:schemeClr val="tx1"/>
              </a:gs>
            </a:gsLst>
            <a:lin ang="5400000" scaled="1"/>
          </a:gra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gradFill>
            <a:gsLst>
              <a:gs pos="0">
                <a:schemeClr val="tx1"/>
              </a:gs>
              <a:gs pos="100000">
                <a:schemeClr val="tx1"/>
              </a:gs>
            </a:gsLst>
            <a:lin ang="5400000" scaled="1"/>
          </a:gra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gradFill>
            <a:gsLst>
              <a:gs pos="0">
                <a:schemeClr val="tx2"/>
              </a:gs>
              <a:gs pos="100000">
                <a:schemeClr val="tx2"/>
              </a:gs>
            </a:gsLst>
            <a:lin ang="5400000" scaled="1"/>
          </a:gra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gradFill>
            <a:gsLst>
              <a:gs pos="0">
                <a:schemeClr val="tx1"/>
              </a:gs>
              <a:gs pos="100000">
                <a:schemeClr val="tx1"/>
              </a:gs>
            </a:gsLst>
            <a:lin ang="5400000" scaled="1"/>
          </a:gra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gradFill>
            <a:gsLst>
              <a:gs pos="0">
                <a:schemeClr val="tx1"/>
              </a:gs>
              <a:gs pos="100000">
                <a:schemeClr val="tx1"/>
              </a:gs>
            </a:gsLst>
            <a:lin ang="5400000" scaled="1"/>
          </a:gra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gradFill>
            <a:gsLst>
              <a:gs pos="0">
                <a:schemeClr val="tx1"/>
              </a:gs>
              <a:gs pos="100000">
                <a:schemeClr val="tx1"/>
              </a:gs>
            </a:gsLst>
            <a:lin ang="5400000" scaled="1"/>
          </a:gra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2"/>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828202363"/>
      </p:ext>
    </p:extLst>
  </p:cSld>
  <p:clrMap bg1="lt1" tx1="dk1" bg2="lt2" tx2="dk2" accent1="accent1" accent2="accent2" accent3="accent3" accent4="accent4" accent5="accent5" accent6="accent6" hlink="hlink" folHlink="folHlink"/>
  <p:sldLayoutIdLst>
    <p:sldLayoutId id="2147485430" r:id="rId1"/>
    <p:sldLayoutId id="2147485431" r:id="rId2"/>
    <p:sldLayoutId id="2147485432" r:id="rId3"/>
    <p:sldLayoutId id="2147485433" r:id="rId4"/>
    <p:sldLayoutId id="2147485434" r:id="rId5"/>
    <p:sldLayoutId id="2147485435" r:id="rId6"/>
    <p:sldLayoutId id="2147485436" r:id="rId7"/>
    <p:sldLayoutId id="2147485437" r:id="rId8"/>
    <p:sldLayoutId id="2147485438" r:id="rId9"/>
    <p:sldLayoutId id="2147485439" r:id="rId10"/>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3917" cy="813819"/>
          </a:xfrm>
          <a:prstGeom prst="rect">
            <a:avLst/>
          </a:prstGeom>
        </p:spPr>
        <p:txBody>
          <a:bodyPr vert="horz" wrap="square" lIns="0" tIns="91440" rIns="146304" bIns="91440" rtlCol="0" anchor="t">
            <a:noAutofit/>
          </a:bodyPr>
          <a:lstStyle/>
          <a:p>
            <a:r>
              <a:rPr lang="en-US" dirty="0"/>
              <a:t>Heading Segoe UI </a:t>
            </a:r>
            <a:r>
              <a:rPr lang="en-US" dirty="0" err="1"/>
              <a:t>Semibold</a:t>
            </a:r>
            <a:r>
              <a:rPr lang="en-US" dirty="0"/>
              <a:t> 28/32</a:t>
            </a:r>
          </a:p>
        </p:txBody>
      </p:sp>
      <p:sp>
        <p:nvSpPr>
          <p:cNvPr id="4" name="Text Placeholder 3"/>
          <p:cNvSpPr>
            <a:spLocks noGrp="1"/>
          </p:cNvSpPr>
          <p:nvPr>
            <p:ph type="body" idx="1"/>
          </p:nvPr>
        </p:nvSpPr>
        <p:spPr>
          <a:xfrm>
            <a:off x="455994" y="1817559"/>
            <a:ext cx="11231768" cy="1780438"/>
          </a:xfrm>
          <a:prstGeom prst="rect">
            <a:avLst/>
          </a:prstGeom>
        </p:spPr>
        <p:txBody>
          <a:bodyPr vert="horz" wrap="square" lIns="0" tIns="91440" rIns="146304" bIns="91440" rtlCol="0">
            <a:spAutoFit/>
          </a:bodyPr>
          <a:lstStyle/>
          <a:p>
            <a:pPr lvl="1"/>
            <a:r>
              <a:rPr lang="en-US" dirty="0"/>
              <a:t>Large: subhead Segoe UI Regular 20/24</a:t>
            </a:r>
          </a:p>
          <a:p>
            <a:pPr lvl="1"/>
            <a:endParaRPr lang="en-US" dirty="0"/>
          </a:p>
          <a:p>
            <a:pPr lvl="2"/>
            <a:r>
              <a:rPr lang="en-US" dirty="0"/>
              <a:t>Medium: paragraph heading Segoe UI </a:t>
            </a:r>
            <a:r>
              <a:rPr lang="en-US" dirty="0" err="1"/>
              <a:t>Semibold</a:t>
            </a:r>
            <a:r>
              <a:rPr lang="en-US" dirty="0"/>
              <a:t> 14/18</a:t>
            </a:r>
          </a:p>
          <a:p>
            <a:pPr lvl="3"/>
            <a:r>
              <a:rPr lang="en-US" dirty="0"/>
              <a:t>Medium: paragraph body copy Segoe UI Regular 14/18</a:t>
            </a:r>
          </a:p>
          <a:p>
            <a:pPr lvl="3"/>
            <a:endParaRPr lang="en-US" dirty="0"/>
          </a:p>
          <a:p>
            <a:pPr lvl="4"/>
            <a:r>
              <a:rPr lang="en-US" dirty="0"/>
              <a:t>Small: caption heading Segoe UI Bold 10/12</a:t>
            </a:r>
          </a:p>
          <a:p>
            <a:pPr lvl="6"/>
            <a:r>
              <a:rPr lang="en-US" dirty="0"/>
              <a:t>Small: caption body copy B3 Segoe UI Regular 10/12</a:t>
            </a:r>
          </a:p>
        </p:txBody>
      </p:sp>
      <p:pic>
        <p:nvPicPr>
          <p:cNvPr id="7" name="Picture 6"/>
          <p:cNvPicPr>
            <a:picLocks noChangeAspect="1"/>
          </p:cNvPicPr>
          <p:nvPr userDrawn="1"/>
        </p:nvPicPr>
        <p:blipFill>
          <a:blip r:embed="rId19" cstate="print">
            <a:extLst>
              <a:ext uri="{28A0092B-C50C-407E-A947-70E740481C1C}">
                <a14:useLocalDpi xmlns:a14="http://schemas.microsoft.com/office/drawing/2010/main" val="0"/>
              </a:ext>
            </a:extLst>
          </a:blip>
          <a:stretch>
            <a:fillRect/>
          </a:stretch>
        </p:blipFill>
        <p:spPr>
          <a:xfrm rot="5400000">
            <a:off x="9432277" y="2842059"/>
            <a:ext cx="6843271" cy="1164777"/>
          </a:xfrm>
          <a:prstGeom prst="rect">
            <a:avLst/>
          </a:prstGeom>
        </p:spPr>
      </p:pic>
    </p:spTree>
    <p:extLst>
      <p:ext uri="{BB962C8B-B14F-4D97-AF65-F5344CB8AC3E}">
        <p14:creationId xmlns:p14="http://schemas.microsoft.com/office/powerpoint/2010/main" val="138636153"/>
      </p:ext>
    </p:extLst>
  </p:cSld>
  <p:clrMap bg1="dk1" tx1="lt1" bg2="dk2" tx2="lt2" accent1="accent1" accent2="accent2" accent3="accent3" accent4="accent4" accent5="accent5" accent6="accent6" hlink="hlink" folHlink="folHlink"/>
  <p:sldLayoutIdLst>
    <p:sldLayoutId id="2147485441" r:id="rId1"/>
    <p:sldLayoutId id="2147485442" r:id="rId2"/>
    <p:sldLayoutId id="2147485443" r:id="rId3"/>
    <p:sldLayoutId id="2147485444" r:id="rId4"/>
    <p:sldLayoutId id="2147485445" r:id="rId5"/>
    <p:sldLayoutId id="2147485446" r:id="rId6"/>
    <p:sldLayoutId id="2147485447" r:id="rId7"/>
    <p:sldLayoutId id="2147485448" r:id="rId8"/>
    <p:sldLayoutId id="2147485449" r:id="rId9"/>
    <p:sldLayoutId id="2147485450" r:id="rId10"/>
    <p:sldLayoutId id="2147485451" r:id="rId11"/>
    <p:sldLayoutId id="2147485452" r:id="rId12"/>
    <p:sldLayoutId id="2147485453" r:id="rId13"/>
    <p:sldLayoutId id="2147485454" r:id="rId14"/>
    <p:sldLayoutId id="2147485455" r:id="rId15"/>
    <p:sldLayoutId id="2147485456" r:id="rId16"/>
    <p:sldLayoutId id="2147485457" r:id="rId17"/>
  </p:sldLayoutIdLst>
  <p:transition>
    <p:fade/>
  </p:transition>
  <p:hf hdr="0" dt="0"/>
  <p:txStyles>
    <p:titleStyle>
      <a:lvl1pPr algn="l" defTabSz="914367" rtl="0" eaLnBrk="1" latinLnBrk="0" hangingPunct="1">
        <a:lnSpc>
          <a:spcPct val="90000"/>
        </a:lnSpc>
        <a:spcBef>
          <a:spcPct val="0"/>
        </a:spcBef>
        <a:buNone/>
        <a:defRPr lang="en-US" sz="3200" b="0" kern="1200" cap="none" spc="-49" baseline="0" dirty="0" smtClean="0">
          <a:ln w="3175">
            <a:noFill/>
          </a:ln>
          <a:gradFill>
            <a:gsLst>
              <a:gs pos="0">
                <a:schemeClr val="tx1"/>
              </a:gs>
              <a:gs pos="100000">
                <a:schemeClr val="tx1"/>
              </a:gs>
            </a:gsLst>
            <a:lin ang="5400000" scaled="1"/>
          </a:gra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gradFill>
            <a:gsLst>
              <a:gs pos="0">
                <a:schemeClr val="tx1"/>
              </a:gs>
              <a:gs pos="100000">
                <a:schemeClr val="tx1"/>
              </a:gs>
            </a:gsLst>
            <a:lin ang="5400000" scaled="1"/>
          </a:gra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gradFill>
            <a:gsLst>
              <a:gs pos="0">
                <a:schemeClr val="tx2"/>
              </a:gs>
              <a:gs pos="100000">
                <a:schemeClr val="tx2"/>
              </a:gs>
            </a:gsLst>
            <a:lin ang="5400000" scaled="1"/>
          </a:gra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gradFill>
            <a:gsLst>
              <a:gs pos="0">
                <a:schemeClr val="tx1"/>
              </a:gs>
              <a:gs pos="100000">
                <a:schemeClr val="tx1"/>
              </a:gs>
            </a:gsLst>
            <a:lin ang="5400000" scaled="1"/>
          </a:gra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gradFill>
            <a:gsLst>
              <a:gs pos="0">
                <a:schemeClr val="tx1"/>
              </a:gs>
              <a:gs pos="100000">
                <a:schemeClr val="tx1"/>
              </a:gs>
            </a:gsLst>
            <a:lin ang="5400000" scaled="1"/>
          </a:gra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000" kern="1200">
          <a:gradFill>
            <a:gsLst>
              <a:gs pos="0">
                <a:schemeClr val="tx1"/>
              </a:gs>
              <a:gs pos="100000">
                <a:schemeClr val="tx1"/>
              </a:gs>
            </a:gsLst>
            <a:lin ang="5400000" scaled="1"/>
          </a:gra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78"/>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1246200938"/>
      </p:ext>
    </p:extLst>
  </p:cSld>
  <p:clrMap bg1="dk1" tx1="lt1" bg2="dk2" tx2="lt2" accent1="accent1" accent2="accent2" accent3="accent3" accent4="accent4" accent5="accent5" accent6="accent6" hlink="hlink" folHlink="folHlink"/>
  <p:sldLayoutIdLst>
    <p:sldLayoutId id="2147485462" r:id="rId1"/>
    <p:sldLayoutId id="2147485463" r:id="rId2"/>
    <p:sldLayoutId id="2147485464" r:id="rId3"/>
    <p:sldLayoutId id="2147485465" r:id="rId4"/>
    <p:sldLayoutId id="2147485466" r:id="rId5"/>
    <p:sldLayoutId id="2147485467" r:id="rId6"/>
    <p:sldLayoutId id="2147485468" r:id="rId7"/>
    <p:sldLayoutId id="2147485469" r:id="rId8"/>
    <p:sldLayoutId id="2147485470" r:id="rId9"/>
    <p:sldLayoutId id="2147485471" r:id="rId10"/>
    <p:sldLayoutId id="2147485472" r:id="rId11"/>
    <p:sldLayoutId id="2147485473" r:id="rId12"/>
    <p:sldLayoutId id="2147485474" r:id="rId13"/>
    <p:sldLayoutId id="2147485475" r:id="rId14"/>
    <p:sldLayoutId id="2147485476" r:id="rId15"/>
    <p:sldLayoutId id="2147485477" r:id="rId16"/>
    <p:sldLayoutId id="2147485478" r:id="rId17"/>
    <p:sldLayoutId id="2147485479" r:id="rId18"/>
    <p:sldLayoutId id="2147485480" r:id="rId19"/>
    <p:sldLayoutId id="2147485481" r:id="rId20"/>
    <p:sldLayoutId id="2147485482" r:id="rId21"/>
    <p:sldLayoutId id="2147485483" r:id="rId22"/>
    <p:sldLayoutId id="2147485484" r:id="rId23"/>
    <p:sldLayoutId id="2147485485" r:id="rId24"/>
    <p:sldLayoutId id="2147485486" r:id="rId25"/>
    <p:sldLayoutId id="2147485487" r:id="rId26"/>
    <p:sldLayoutId id="2147485488" r:id="rId27"/>
    <p:sldLayoutId id="2147485489" r:id="rId28"/>
    <p:sldLayoutId id="2147485490" r:id="rId29"/>
    <p:sldLayoutId id="2147485491" r:id="rId30"/>
    <p:sldLayoutId id="2147485492" r:id="rId31"/>
    <p:sldLayoutId id="2147485493" r:id="rId32"/>
    <p:sldLayoutId id="2147485494" r:id="rId33"/>
    <p:sldLayoutId id="2147485495" r:id="rId34"/>
    <p:sldLayoutId id="2147485496" r:id="rId35"/>
    <p:sldLayoutId id="2147485497" r:id="rId36"/>
    <p:sldLayoutId id="2147485498" r:id="rId37"/>
    <p:sldLayoutId id="2147485499" r:id="rId38"/>
    <p:sldLayoutId id="2147485500" r:id="rId39"/>
    <p:sldLayoutId id="2147485501" r:id="rId40"/>
    <p:sldLayoutId id="2147485502" r:id="rId41"/>
    <p:sldLayoutId id="2147485503" r:id="rId42"/>
    <p:sldLayoutId id="2147485504" r:id="rId43"/>
    <p:sldLayoutId id="2147485505" r:id="rId44"/>
    <p:sldLayoutId id="2147485506" r:id="rId45"/>
    <p:sldLayoutId id="2147485507" r:id="rId46"/>
    <p:sldLayoutId id="2147485508" r:id="rId47"/>
    <p:sldLayoutId id="2147485509" r:id="rId48"/>
    <p:sldLayoutId id="2147485510" r:id="rId49"/>
    <p:sldLayoutId id="2147485511" r:id="rId50"/>
    <p:sldLayoutId id="2147485512" r:id="rId51"/>
    <p:sldLayoutId id="2147485513" r:id="rId52"/>
    <p:sldLayoutId id="2147485514" r:id="rId53"/>
    <p:sldLayoutId id="2147485515" r:id="rId54"/>
    <p:sldLayoutId id="2147485516" r:id="rId55"/>
    <p:sldLayoutId id="2147485517" r:id="rId56"/>
    <p:sldLayoutId id="2147485518" r:id="rId57"/>
    <p:sldLayoutId id="2147485519" r:id="rId58"/>
    <p:sldLayoutId id="2147485520" r:id="rId59"/>
    <p:sldLayoutId id="2147485521" r:id="rId60"/>
    <p:sldLayoutId id="2147485522" r:id="rId61"/>
    <p:sldLayoutId id="2147485523" r:id="rId62"/>
    <p:sldLayoutId id="2147485524" r:id="rId63"/>
    <p:sldLayoutId id="2147485525" r:id="rId64"/>
    <p:sldLayoutId id="2147485526" r:id="rId65"/>
    <p:sldLayoutId id="2147485527" r:id="rId66"/>
    <p:sldLayoutId id="2147485528" r:id="rId67"/>
    <p:sldLayoutId id="2147485529" r:id="rId68"/>
    <p:sldLayoutId id="2147485530" r:id="rId69"/>
    <p:sldLayoutId id="2147485531" r:id="rId70"/>
    <p:sldLayoutId id="2147485532" r:id="rId71"/>
    <p:sldLayoutId id="2147485533" r:id="rId72"/>
    <p:sldLayoutId id="2147485534" r:id="rId73"/>
    <p:sldLayoutId id="2147485535" r:id="rId74"/>
    <p:sldLayoutId id="2147485536" r:id="rId75"/>
    <p:sldLayoutId id="2147485537" r:id="rId76"/>
  </p:sldLayoutIdLst>
  <p:transition advClick="0" advTm="20000">
    <p:push dir="u"/>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0.xml"/><Relationship Id="rId1" Type="http://schemas.openxmlformats.org/officeDocument/2006/relationships/slideLayout" Target="../slideLayouts/slideLayout12.xml"/><Relationship Id="rId5" Type="http://schemas.openxmlformats.org/officeDocument/2006/relationships/image" Target="../media/image57.svg"/><Relationship Id="rId4" Type="http://schemas.openxmlformats.org/officeDocument/2006/relationships/image" Target="../media/image56.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hyperlink" Target="https://docs.microsoft.com/en-us/azure/iot-pnp/howto-use-iot-explorer" TargetMode="External"/><Relationship Id="rId2" Type="http://schemas.openxmlformats.org/officeDocument/2006/relationships/hyperlink" Target="https://docs.microsoft.com/en-us/azure/iot-pnp/howto-certify-device" TargetMode="External"/><Relationship Id="rId1" Type="http://schemas.openxmlformats.org/officeDocument/2006/relationships/slideLayout" Target="../slideLayouts/slideLayout12.xml"/><Relationship Id="rId4" Type="http://schemas.openxmlformats.org/officeDocument/2006/relationships/hyperlink" Target="https://docs.microsoft.com/en-us/azure/iot-pnp/howto-use-dtdl-authoring-tools"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xml"/><Relationship Id="rId1" Type="http://schemas.openxmlformats.org/officeDocument/2006/relationships/slideLayout" Target="../slideLayouts/slideLayout16.xml"/><Relationship Id="rId4" Type="http://schemas.openxmlformats.org/officeDocument/2006/relationships/image" Target="../media/image43.jpeg"/></Relationships>
</file>

<file path=ppt/slides/_rels/slide5.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E511F7C8-EEB8-44BD-95EC-A80BED49ADB6}"/>
              </a:ext>
            </a:extLst>
          </p:cNvPr>
          <p:cNvSpPr>
            <a:spLocks noGrp="1"/>
          </p:cNvSpPr>
          <p:nvPr>
            <p:ph type="title"/>
          </p:nvPr>
        </p:nvSpPr>
        <p:spPr/>
        <p:txBody>
          <a:bodyPr/>
          <a:lstStyle/>
          <a:p>
            <a:r>
              <a:rPr lang="en-US" dirty="0"/>
              <a:t>Simplifying IoT with IoT Plug and Play</a:t>
            </a:r>
          </a:p>
        </p:txBody>
      </p:sp>
      <p:sp>
        <p:nvSpPr>
          <p:cNvPr id="2" name="Text Placeholder 1">
            <a:extLst>
              <a:ext uri="{FF2B5EF4-FFF2-40B4-BE49-F238E27FC236}">
                <a16:creationId xmlns:a16="http://schemas.microsoft.com/office/drawing/2014/main" id="{8ED016CC-6DED-4EE4-99A9-C381374103A9}"/>
              </a:ext>
            </a:extLst>
          </p:cNvPr>
          <p:cNvSpPr>
            <a:spLocks noGrp="1"/>
          </p:cNvSpPr>
          <p:nvPr>
            <p:ph type="body" sz="quarter" idx="15"/>
          </p:nvPr>
        </p:nvSpPr>
        <p:spPr>
          <a:xfrm>
            <a:off x="444223" y="4693014"/>
            <a:ext cx="5413394" cy="923330"/>
          </a:xfrm>
        </p:spPr>
        <p:txBody>
          <a:bodyPr/>
          <a:lstStyle/>
          <a:p>
            <a:r>
              <a:rPr lang="en-US" sz="2400" dirty="0"/>
              <a:t>Berry Tsai</a:t>
            </a:r>
          </a:p>
          <a:p>
            <a:r>
              <a:rPr lang="en-US" sz="2400" dirty="0"/>
              <a:t>2020/12/15</a:t>
            </a:r>
          </a:p>
        </p:txBody>
      </p:sp>
    </p:spTree>
    <p:extLst>
      <p:ext uri="{BB962C8B-B14F-4D97-AF65-F5344CB8AC3E}">
        <p14:creationId xmlns:p14="http://schemas.microsoft.com/office/powerpoint/2010/main" val="3300856098"/>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E5B683D-126B-4720-889F-75CD05F0346B}"/>
              </a:ext>
            </a:extLst>
          </p:cNvPr>
          <p:cNvPicPr>
            <a:picLocks noChangeAspect="1"/>
          </p:cNvPicPr>
          <p:nvPr/>
        </p:nvPicPr>
        <p:blipFill>
          <a:blip r:embed="rId2"/>
          <a:stretch>
            <a:fillRect/>
          </a:stretch>
        </p:blipFill>
        <p:spPr>
          <a:xfrm>
            <a:off x="613501" y="174662"/>
            <a:ext cx="10964998" cy="1660110"/>
          </a:xfrm>
          <a:prstGeom prst="rect">
            <a:avLst/>
          </a:prstGeom>
        </p:spPr>
      </p:pic>
      <p:pic>
        <p:nvPicPr>
          <p:cNvPr id="7" name="Picture 6">
            <a:extLst>
              <a:ext uri="{FF2B5EF4-FFF2-40B4-BE49-F238E27FC236}">
                <a16:creationId xmlns:a16="http://schemas.microsoft.com/office/drawing/2014/main" id="{37C5674E-33FF-4387-ABB8-E16311E30795}"/>
              </a:ext>
            </a:extLst>
          </p:cNvPr>
          <p:cNvPicPr>
            <a:picLocks noChangeAspect="1"/>
          </p:cNvPicPr>
          <p:nvPr/>
        </p:nvPicPr>
        <p:blipFill>
          <a:blip r:embed="rId3"/>
          <a:stretch>
            <a:fillRect/>
          </a:stretch>
        </p:blipFill>
        <p:spPr>
          <a:xfrm>
            <a:off x="1830989" y="1934192"/>
            <a:ext cx="8750157" cy="4872438"/>
          </a:xfrm>
          <a:prstGeom prst="rect">
            <a:avLst/>
          </a:prstGeom>
        </p:spPr>
      </p:pic>
    </p:spTree>
    <p:extLst>
      <p:ext uri="{BB962C8B-B14F-4D97-AF65-F5344CB8AC3E}">
        <p14:creationId xmlns:p14="http://schemas.microsoft.com/office/powerpoint/2010/main" val="1058302657"/>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14561E9-3FC0-439E-879C-36C89AD4FDE6}"/>
              </a:ext>
            </a:extLst>
          </p:cNvPr>
          <p:cNvPicPr>
            <a:picLocks noChangeAspect="1"/>
          </p:cNvPicPr>
          <p:nvPr/>
        </p:nvPicPr>
        <p:blipFill>
          <a:blip r:embed="rId3"/>
          <a:stretch>
            <a:fillRect/>
          </a:stretch>
        </p:blipFill>
        <p:spPr>
          <a:xfrm>
            <a:off x="514350" y="259001"/>
            <a:ext cx="11163300" cy="6029325"/>
          </a:xfrm>
          <a:prstGeom prst="rect">
            <a:avLst/>
          </a:prstGeom>
        </p:spPr>
      </p:pic>
    </p:spTree>
    <p:extLst>
      <p:ext uri="{BB962C8B-B14F-4D97-AF65-F5344CB8AC3E}">
        <p14:creationId xmlns:p14="http://schemas.microsoft.com/office/powerpoint/2010/main" val="3493345701"/>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91F2CF4-93A4-4B37-B264-4E2EB13CF635}"/>
              </a:ext>
            </a:extLst>
          </p:cNvPr>
          <p:cNvPicPr>
            <a:picLocks noChangeAspect="1"/>
          </p:cNvPicPr>
          <p:nvPr/>
        </p:nvPicPr>
        <p:blipFill>
          <a:blip r:embed="rId2"/>
          <a:stretch>
            <a:fillRect/>
          </a:stretch>
        </p:blipFill>
        <p:spPr>
          <a:xfrm>
            <a:off x="626724" y="876589"/>
            <a:ext cx="11236504" cy="2075264"/>
          </a:xfrm>
          <a:prstGeom prst="rect">
            <a:avLst/>
          </a:prstGeom>
        </p:spPr>
      </p:pic>
      <p:pic>
        <p:nvPicPr>
          <p:cNvPr id="8" name="Picture 7">
            <a:extLst>
              <a:ext uri="{FF2B5EF4-FFF2-40B4-BE49-F238E27FC236}">
                <a16:creationId xmlns:a16="http://schemas.microsoft.com/office/drawing/2014/main" id="{1210DB60-AC97-4C39-87D0-3CCF8E12916E}"/>
              </a:ext>
            </a:extLst>
          </p:cNvPr>
          <p:cNvPicPr>
            <a:picLocks noChangeAspect="1"/>
          </p:cNvPicPr>
          <p:nvPr/>
        </p:nvPicPr>
        <p:blipFill>
          <a:blip r:embed="rId3"/>
          <a:stretch>
            <a:fillRect/>
          </a:stretch>
        </p:blipFill>
        <p:spPr>
          <a:xfrm>
            <a:off x="626724" y="4255222"/>
            <a:ext cx="11236504" cy="2174228"/>
          </a:xfrm>
          <a:prstGeom prst="rect">
            <a:avLst/>
          </a:prstGeom>
        </p:spPr>
      </p:pic>
      <p:sp>
        <p:nvSpPr>
          <p:cNvPr id="9" name="TextBox 8">
            <a:extLst>
              <a:ext uri="{FF2B5EF4-FFF2-40B4-BE49-F238E27FC236}">
                <a16:creationId xmlns:a16="http://schemas.microsoft.com/office/drawing/2014/main" id="{A26ADA44-BFF0-4B40-90BE-7DD3700986D1}"/>
              </a:ext>
            </a:extLst>
          </p:cNvPr>
          <p:cNvSpPr txBox="1"/>
          <p:nvPr/>
        </p:nvSpPr>
        <p:spPr>
          <a:xfrm>
            <a:off x="626724" y="107466"/>
            <a:ext cx="4140485" cy="738664"/>
          </a:xfrm>
          <a:prstGeom prst="rect">
            <a:avLst/>
          </a:prstGeom>
          <a:noFill/>
        </p:spPr>
        <p:txBody>
          <a:bodyPr wrap="square" lIns="182880" tIns="146304" rIns="182880" bIns="146304" rtlCol="0">
            <a:spAutoFit/>
          </a:bodyPr>
          <a:lstStyle/>
          <a:p>
            <a:pPr>
              <a:lnSpc>
                <a:spcPct val="90000"/>
              </a:lnSpc>
              <a:spcAft>
                <a:spcPts val="600"/>
              </a:spcAft>
            </a:pPr>
            <a:r>
              <a:rPr lang="en-US" sz="3200" dirty="0">
                <a:gradFill>
                  <a:gsLst>
                    <a:gs pos="2917">
                      <a:schemeClr val="tx1"/>
                    </a:gs>
                    <a:gs pos="30000">
                      <a:schemeClr val="tx1"/>
                    </a:gs>
                  </a:gsLst>
                  <a:lin ang="5400000" scaled="0"/>
                </a:gradFill>
              </a:rPr>
              <a:t>Azure IoT Product </a:t>
            </a:r>
          </a:p>
        </p:txBody>
      </p:sp>
      <p:sp>
        <p:nvSpPr>
          <p:cNvPr id="10" name="TextBox 9">
            <a:extLst>
              <a:ext uri="{FF2B5EF4-FFF2-40B4-BE49-F238E27FC236}">
                <a16:creationId xmlns:a16="http://schemas.microsoft.com/office/drawing/2014/main" id="{FADE2B62-22D8-41DB-93BB-2D290A4D923B}"/>
              </a:ext>
            </a:extLst>
          </p:cNvPr>
          <p:cNvSpPr txBox="1"/>
          <p:nvPr/>
        </p:nvSpPr>
        <p:spPr>
          <a:xfrm>
            <a:off x="5072539" y="2854381"/>
            <a:ext cx="1172437"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Cloud</a:t>
            </a:r>
          </a:p>
        </p:txBody>
      </p:sp>
      <p:sp>
        <p:nvSpPr>
          <p:cNvPr id="11" name="TextBox 10">
            <a:extLst>
              <a:ext uri="{FF2B5EF4-FFF2-40B4-BE49-F238E27FC236}">
                <a16:creationId xmlns:a16="http://schemas.microsoft.com/office/drawing/2014/main" id="{38D71B9A-1938-4F6B-8FBC-ABC4629B2DBB}"/>
              </a:ext>
            </a:extLst>
          </p:cNvPr>
          <p:cNvSpPr txBox="1"/>
          <p:nvPr/>
        </p:nvSpPr>
        <p:spPr>
          <a:xfrm>
            <a:off x="5072539" y="3724830"/>
            <a:ext cx="1271823"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Device</a:t>
            </a:r>
          </a:p>
        </p:txBody>
      </p:sp>
    </p:spTree>
    <p:extLst>
      <p:ext uri="{BB962C8B-B14F-4D97-AF65-F5344CB8AC3E}">
        <p14:creationId xmlns:p14="http://schemas.microsoft.com/office/powerpoint/2010/main" val="1149938892"/>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03D4527-8EAA-457E-BC0E-C92308DBB9F8}"/>
              </a:ext>
            </a:extLst>
          </p:cNvPr>
          <p:cNvPicPr>
            <a:picLocks noChangeAspect="1"/>
          </p:cNvPicPr>
          <p:nvPr/>
        </p:nvPicPr>
        <p:blipFill>
          <a:blip r:embed="rId2"/>
          <a:stretch>
            <a:fillRect/>
          </a:stretch>
        </p:blipFill>
        <p:spPr>
          <a:xfrm>
            <a:off x="323589" y="340637"/>
            <a:ext cx="11700464" cy="6318250"/>
          </a:xfrm>
          <a:prstGeom prst="rect">
            <a:avLst/>
          </a:prstGeom>
          <a:noFill/>
        </p:spPr>
      </p:pic>
    </p:spTree>
    <p:extLst>
      <p:ext uri="{BB962C8B-B14F-4D97-AF65-F5344CB8AC3E}">
        <p14:creationId xmlns:p14="http://schemas.microsoft.com/office/powerpoint/2010/main" val="2362592054"/>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 name="Picture 61">
            <a:extLst>
              <a:ext uri="{FF2B5EF4-FFF2-40B4-BE49-F238E27FC236}">
                <a16:creationId xmlns:a16="http://schemas.microsoft.com/office/drawing/2014/main" id="{522E2C35-111E-4095-B58D-084385387B88}"/>
              </a:ext>
            </a:extLst>
          </p:cNvPr>
          <p:cNvPicPr>
            <a:picLocks noChangeAspect="1"/>
          </p:cNvPicPr>
          <p:nvPr/>
        </p:nvPicPr>
        <p:blipFill>
          <a:blip r:embed="rId2"/>
          <a:stretch>
            <a:fillRect/>
          </a:stretch>
        </p:blipFill>
        <p:spPr>
          <a:xfrm>
            <a:off x="761080" y="517358"/>
            <a:ext cx="10908406" cy="5823284"/>
          </a:xfrm>
          <a:prstGeom prst="rect">
            <a:avLst/>
          </a:prstGeom>
        </p:spPr>
      </p:pic>
    </p:spTree>
    <p:extLst>
      <p:ext uri="{BB962C8B-B14F-4D97-AF65-F5344CB8AC3E}">
        <p14:creationId xmlns:p14="http://schemas.microsoft.com/office/powerpoint/2010/main" val="1771868557"/>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224DA09-FAFC-46E9-AAC5-9EA7C5336CAF}"/>
              </a:ext>
            </a:extLst>
          </p:cNvPr>
          <p:cNvPicPr>
            <a:picLocks noChangeAspect="1"/>
          </p:cNvPicPr>
          <p:nvPr/>
        </p:nvPicPr>
        <p:blipFill>
          <a:blip r:embed="rId2"/>
          <a:stretch>
            <a:fillRect/>
          </a:stretch>
        </p:blipFill>
        <p:spPr>
          <a:xfrm>
            <a:off x="955061" y="523982"/>
            <a:ext cx="10281877" cy="5458792"/>
          </a:xfrm>
          <a:prstGeom prst="rect">
            <a:avLst/>
          </a:prstGeom>
        </p:spPr>
      </p:pic>
    </p:spTree>
    <p:extLst>
      <p:ext uri="{BB962C8B-B14F-4D97-AF65-F5344CB8AC3E}">
        <p14:creationId xmlns:p14="http://schemas.microsoft.com/office/powerpoint/2010/main" val="4091311663"/>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B9DD74-EF83-42A8-B0F9-914014C7280B}"/>
              </a:ext>
            </a:extLst>
          </p:cNvPr>
          <p:cNvSpPr>
            <a:spLocks noGrp="1"/>
          </p:cNvSpPr>
          <p:nvPr>
            <p:ph type="title"/>
          </p:nvPr>
        </p:nvSpPr>
        <p:spPr/>
        <p:txBody>
          <a:bodyPr>
            <a:normAutofit/>
          </a:bodyPr>
          <a:lstStyle/>
          <a:p>
            <a:r>
              <a:rPr lang="en-US" dirty="0"/>
              <a:t>Demo</a:t>
            </a:r>
          </a:p>
        </p:txBody>
      </p:sp>
      <p:sp>
        <p:nvSpPr>
          <p:cNvPr id="5" name="Text Placeholder 4">
            <a:extLst>
              <a:ext uri="{FF2B5EF4-FFF2-40B4-BE49-F238E27FC236}">
                <a16:creationId xmlns:a16="http://schemas.microsoft.com/office/drawing/2014/main" id="{C5D9A7BB-4490-41EA-AB11-062388389815}"/>
              </a:ext>
            </a:extLst>
          </p:cNvPr>
          <p:cNvSpPr>
            <a:spLocks noGrp="1"/>
          </p:cNvSpPr>
          <p:nvPr>
            <p:ph type="body" sz="quarter" idx="15"/>
          </p:nvPr>
        </p:nvSpPr>
        <p:spPr/>
        <p:txBody>
          <a:bodyPr/>
          <a:lstStyle/>
          <a:p>
            <a:endParaRPr lang="en-US"/>
          </a:p>
        </p:txBody>
      </p:sp>
    </p:spTree>
    <p:extLst>
      <p:ext uri="{BB962C8B-B14F-4D97-AF65-F5344CB8AC3E}">
        <p14:creationId xmlns:p14="http://schemas.microsoft.com/office/powerpoint/2010/main" val="3407133386"/>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CF0759F-5839-4664-9C37-F90A6BFC226D}"/>
              </a:ext>
            </a:extLst>
          </p:cNvPr>
          <p:cNvSpPr>
            <a:spLocks noGrp="1"/>
          </p:cNvSpPr>
          <p:nvPr>
            <p:ph type="title"/>
          </p:nvPr>
        </p:nvSpPr>
        <p:spPr/>
        <p:txBody>
          <a:bodyPr/>
          <a:lstStyle/>
          <a:p>
            <a:r>
              <a:rPr lang="en-US" dirty="0"/>
              <a:t>IoT Plug and Play process overview</a:t>
            </a:r>
          </a:p>
        </p:txBody>
      </p:sp>
      <p:sp>
        <p:nvSpPr>
          <p:cNvPr id="83" name="Freeform 907">
            <a:extLst>
              <a:ext uri="{FF2B5EF4-FFF2-40B4-BE49-F238E27FC236}">
                <a16:creationId xmlns:a16="http://schemas.microsoft.com/office/drawing/2014/main" id="{B5C09F63-330F-49B9-94C0-C50E02DDF458}"/>
              </a:ext>
            </a:extLst>
          </p:cNvPr>
          <p:cNvSpPr>
            <a:spLocks/>
          </p:cNvSpPr>
          <p:nvPr/>
        </p:nvSpPr>
        <p:spPr bwMode="auto">
          <a:xfrm>
            <a:off x="4458022" y="1338785"/>
            <a:ext cx="6996628" cy="4124324"/>
          </a:xfrm>
          <a:custGeom>
            <a:avLst/>
            <a:gdLst>
              <a:gd name="T0" fmla="*/ 382 w 384"/>
              <a:gd name="T1" fmla="*/ 159 h 228"/>
              <a:gd name="T2" fmla="*/ 382 w 384"/>
              <a:gd name="T3" fmla="*/ 156 h 228"/>
              <a:gd name="T4" fmla="*/ 384 w 384"/>
              <a:gd name="T5" fmla="*/ 139 h 228"/>
              <a:gd name="T6" fmla="*/ 297 w 384"/>
              <a:gd name="T7" fmla="*/ 51 h 228"/>
              <a:gd name="T8" fmla="*/ 278 w 384"/>
              <a:gd name="T9" fmla="*/ 53 h 228"/>
              <a:gd name="T10" fmla="*/ 184 w 384"/>
              <a:gd name="T11" fmla="*/ 0 h 228"/>
              <a:gd name="T12" fmla="*/ 73 w 384"/>
              <a:gd name="T13" fmla="*/ 114 h 228"/>
              <a:gd name="T14" fmla="*/ 73 w 384"/>
              <a:gd name="T15" fmla="*/ 119 h 228"/>
              <a:gd name="T16" fmla="*/ 55 w 384"/>
              <a:gd name="T17" fmla="*/ 116 h 228"/>
              <a:gd name="T18" fmla="*/ 0 w 384"/>
              <a:gd name="T19" fmla="*/ 172 h 228"/>
              <a:gd name="T20" fmla="*/ 49 w 384"/>
              <a:gd name="T21" fmla="*/ 227 h 228"/>
              <a:gd name="T22" fmla="*/ 297 w 384"/>
              <a:gd name="T23" fmla="*/ 228 h 228"/>
              <a:gd name="T24" fmla="*/ 373 w 384"/>
              <a:gd name="T25" fmla="*/ 182 h 228"/>
              <a:gd name="T26" fmla="*/ 374 w 384"/>
              <a:gd name="T27" fmla="*/ 180 h 228"/>
              <a:gd name="T28" fmla="*/ 382 w 384"/>
              <a:gd name="T29" fmla="*/ 159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4" h="228">
                <a:moveTo>
                  <a:pt x="382" y="159"/>
                </a:moveTo>
                <a:cubicBezTo>
                  <a:pt x="382" y="158"/>
                  <a:pt x="382" y="157"/>
                  <a:pt x="382" y="156"/>
                </a:cubicBezTo>
                <a:cubicBezTo>
                  <a:pt x="383" y="151"/>
                  <a:pt x="384" y="145"/>
                  <a:pt x="384" y="139"/>
                </a:cubicBezTo>
                <a:cubicBezTo>
                  <a:pt x="384" y="90"/>
                  <a:pt x="345" y="51"/>
                  <a:pt x="297" y="51"/>
                </a:cubicBezTo>
                <a:cubicBezTo>
                  <a:pt x="291" y="51"/>
                  <a:pt x="284" y="52"/>
                  <a:pt x="278" y="53"/>
                </a:cubicBezTo>
                <a:cubicBezTo>
                  <a:pt x="258" y="21"/>
                  <a:pt x="224" y="0"/>
                  <a:pt x="184" y="0"/>
                </a:cubicBezTo>
                <a:cubicBezTo>
                  <a:pt x="122" y="0"/>
                  <a:pt x="73" y="51"/>
                  <a:pt x="73" y="114"/>
                </a:cubicBezTo>
                <a:cubicBezTo>
                  <a:pt x="73" y="116"/>
                  <a:pt x="73" y="117"/>
                  <a:pt x="73" y="119"/>
                </a:cubicBezTo>
                <a:cubicBezTo>
                  <a:pt x="67" y="117"/>
                  <a:pt x="61" y="116"/>
                  <a:pt x="55" y="116"/>
                </a:cubicBezTo>
                <a:cubicBezTo>
                  <a:pt x="25" y="116"/>
                  <a:pt x="0" y="141"/>
                  <a:pt x="0" y="172"/>
                </a:cubicBezTo>
                <a:cubicBezTo>
                  <a:pt x="0" y="201"/>
                  <a:pt x="22" y="225"/>
                  <a:pt x="49" y="227"/>
                </a:cubicBezTo>
                <a:cubicBezTo>
                  <a:pt x="297" y="228"/>
                  <a:pt x="297" y="228"/>
                  <a:pt x="297" y="228"/>
                </a:cubicBezTo>
                <a:cubicBezTo>
                  <a:pt x="330" y="228"/>
                  <a:pt x="358" y="210"/>
                  <a:pt x="373" y="182"/>
                </a:cubicBezTo>
                <a:cubicBezTo>
                  <a:pt x="373" y="182"/>
                  <a:pt x="374" y="181"/>
                  <a:pt x="374" y="180"/>
                </a:cubicBezTo>
                <a:cubicBezTo>
                  <a:pt x="377" y="175"/>
                  <a:pt x="380" y="168"/>
                  <a:pt x="382" y="159"/>
                </a:cubicBezTo>
                <a:close/>
              </a:path>
            </a:pathLst>
          </a:custGeom>
          <a:gradFill>
            <a:gsLst>
              <a:gs pos="0">
                <a:srgbClr val="3C3C41"/>
              </a:gs>
              <a:gs pos="100000">
                <a:srgbClr val="000000">
                  <a:alpha val="20000"/>
                </a:srgbClr>
              </a:gs>
            </a:gsLst>
            <a:lin ang="5400000" scaled="1"/>
          </a:gradFill>
          <a:ln w="12700" cap="flat" cmpd="sng" algn="ctr">
            <a:gradFill flip="none" rotWithShape="1">
              <a:gsLst>
                <a:gs pos="0">
                  <a:srgbClr val="75757A"/>
                </a:gs>
                <a:gs pos="100000">
                  <a:srgbClr val="000000"/>
                </a:gs>
              </a:gsLst>
              <a:lin ang="5400000" scaled="1"/>
              <a:tileRect/>
            </a:gra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84" name="Rectangle 83">
            <a:extLst>
              <a:ext uri="{FF2B5EF4-FFF2-40B4-BE49-F238E27FC236}">
                <a16:creationId xmlns:a16="http://schemas.microsoft.com/office/drawing/2014/main" id="{96F9832A-4D1E-4CAD-97D2-A15FFEF242EE}"/>
              </a:ext>
            </a:extLst>
          </p:cNvPr>
          <p:cNvSpPr/>
          <p:nvPr/>
        </p:nvSpPr>
        <p:spPr bwMode="auto">
          <a:xfrm>
            <a:off x="5062045" y="2713551"/>
            <a:ext cx="1885603" cy="1821708"/>
          </a:xfrm>
          <a:prstGeom prst="rect">
            <a:avLst/>
          </a:prstGeom>
          <a:noFill/>
          <a:ln w="19050" cap="flat" cmpd="sng" algn="ctr">
            <a:solidFill>
              <a:srgbClr val="FFFFFF">
                <a:lumMod val="65000"/>
              </a:srgbClr>
            </a:solid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bold"/>
              <a:ea typeface="+mn-ea"/>
              <a:cs typeface="Segoe UI" pitchFamily="34" charset="0"/>
            </a:endParaRPr>
          </a:p>
        </p:txBody>
      </p:sp>
      <p:sp>
        <p:nvSpPr>
          <p:cNvPr id="85" name="TextBox 84">
            <a:extLst>
              <a:ext uri="{FF2B5EF4-FFF2-40B4-BE49-F238E27FC236}">
                <a16:creationId xmlns:a16="http://schemas.microsoft.com/office/drawing/2014/main" id="{641C4B3E-F55E-4AB0-8FD4-ABF5E306348B}"/>
              </a:ext>
            </a:extLst>
          </p:cNvPr>
          <p:cNvSpPr txBox="1"/>
          <p:nvPr/>
        </p:nvSpPr>
        <p:spPr>
          <a:xfrm>
            <a:off x="5698812" y="3809226"/>
            <a:ext cx="1232019" cy="598088"/>
          </a:xfrm>
          <a:prstGeom prst="rect">
            <a:avLst/>
          </a:prstGeom>
          <a:noFill/>
        </p:spPr>
        <p:txBody>
          <a:bodyPr wrap="square" lIns="91440" tIns="91440" rIns="91440" bIns="91440" rtlCol="0" anchor="ctr" anchorCtr="0">
            <a:noAutofit/>
          </a:bodyPr>
          <a:lstStyle/>
          <a:p>
            <a:pPr algn="ctr">
              <a:lnSpc>
                <a:spcPct val="90000"/>
              </a:lnSpc>
              <a:spcAft>
                <a:spcPts val="600"/>
              </a:spcAft>
            </a:pPr>
            <a:r>
              <a:rPr lang="en-US" sz="1200" dirty="0">
                <a:solidFill>
                  <a:srgbClr val="FFFFFF"/>
                </a:solidFill>
                <a:latin typeface="Segoe UI Semibold"/>
              </a:rPr>
              <a:t>Device model &amp; interface definition</a:t>
            </a:r>
          </a:p>
        </p:txBody>
      </p:sp>
      <p:sp>
        <p:nvSpPr>
          <p:cNvPr id="86" name="Arrow: Right 85">
            <a:extLst>
              <a:ext uri="{FF2B5EF4-FFF2-40B4-BE49-F238E27FC236}">
                <a16:creationId xmlns:a16="http://schemas.microsoft.com/office/drawing/2014/main" id="{C5E1011D-D1F4-489C-8CDF-8F8ABD799E32}"/>
              </a:ext>
            </a:extLst>
          </p:cNvPr>
          <p:cNvSpPr/>
          <p:nvPr/>
        </p:nvSpPr>
        <p:spPr bwMode="auto">
          <a:xfrm rot="5400000">
            <a:off x="924320" y="4126407"/>
            <a:ext cx="1088608" cy="503895"/>
          </a:xfrm>
          <a:prstGeom prst="rightArrow">
            <a:avLst>
              <a:gd name="adj1" fmla="val 57561"/>
              <a:gd name="adj2" fmla="val 50000"/>
            </a:avLst>
          </a:prstGeom>
          <a:gradFill>
            <a:gsLst>
              <a:gs pos="0">
                <a:srgbClr val="50E6FF"/>
              </a:gs>
              <a:gs pos="100000">
                <a:srgbClr val="000000"/>
              </a:gs>
            </a:gsLst>
            <a:lin ang="10800000" scaled="1"/>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87" name="Oval 86">
            <a:extLst>
              <a:ext uri="{FF2B5EF4-FFF2-40B4-BE49-F238E27FC236}">
                <a16:creationId xmlns:a16="http://schemas.microsoft.com/office/drawing/2014/main" id="{0D6F0682-31B7-412C-8B92-7C2FC5EB59B0}"/>
              </a:ext>
            </a:extLst>
          </p:cNvPr>
          <p:cNvSpPr/>
          <p:nvPr/>
        </p:nvSpPr>
        <p:spPr bwMode="auto">
          <a:xfrm>
            <a:off x="8676464" y="2149172"/>
            <a:ext cx="1690590" cy="1690590"/>
          </a:xfrm>
          <a:prstGeom prst="ellipse">
            <a:avLst/>
          </a:prstGeom>
          <a:solidFill>
            <a:srgbClr val="000000"/>
          </a:solidFill>
          <a:ln w="38100" cap="flat" cmpd="sng" algn="ctr">
            <a:gradFill flip="none" rotWithShape="1">
              <a:gsLst>
                <a:gs pos="0">
                  <a:srgbClr val="0078D3"/>
                </a:gs>
                <a:gs pos="100000">
                  <a:srgbClr val="000000"/>
                </a:gs>
              </a:gsLst>
              <a:lin ang="2700000" scaled="1"/>
              <a:tileRect/>
            </a:gradFill>
            <a:prstDash val="solid"/>
            <a:headEnd type="none" w="med" len="med"/>
            <a:tailEnd type="none" w="med" len="med"/>
          </a:ln>
          <a:effectLst>
            <a:outerShdw blurRad="292100" dist="38100" dir="2700000" algn="tl" rotWithShape="0">
              <a:prstClr val="black">
                <a:alpha val="4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88" name="Telemetry">
            <a:extLst>
              <a:ext uri="{FF2B5EF4-FFF2-40B4-BE49-F238E27FC236}">
                <a16:creationId xmlns:a16="http://schemas.microsoft.com/office/drawing/2014/main" id="{7A6132E2-116E-4C1B-8DCD-29474530FF85}"/>
              </a:ext>
            </a:extLst>
          </p:cNvPr>
          <p:cNvGrpSpPr/>
          <p:nvPr/>
        </p:nvGrpSpPr>
        <p:grpSpPr>
          <a:xfrm>
            <a:off x="6138257" y="5432434"/>
            <a:ext cx="2644630" cy="384990"/>
            <a:chOff x="6138257" y="5432434"/>
            <a:chExt cx="2644630" cy="384990"/>
          </a:xfrm>
        </p:grpSpPr>
        <p:sp>
          <p:nvSpPr>
            <p:cNvPr id="89" name="TextBox 88">
              <a:extLst>
                <a:ext uri="{FF2B5EF4-FFF2-40B4-BE49-F238E27FC236}">
                  <a16:creationId xmlns:a16="http://schemas.microsoft.com/office/drawing/2014/main" id="{DDCF3931-A613-4BCA-B8C6-C646F2CD7B9B}"/>
                </a:ext>
              </a:extLst>
            </p:cNvPr>
            <p:cNvSpPr txBox="1"/>
            <p:nvPr/>
          </p:nvSpPr>
          <p:spPr>
            <a:xfrm>
              <a:off x="6155811" y="5432434"/>
              <a:ext cx="2621028" cy="384990"/>
            </a:xfrm>
            <a:prstGeom prst="rect">
              <a:avLst/>
            </a:prstGeom>
            <a:noFill/>
          </p:spPr>
          <p:txBody>
            <a:bodyPr wrap="square" lIns="91440" tIns="91440" rIns="91440" bIns="91440" rtlCol="0" anchor="ctr" anchorCtr="0">
              <a:no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Segoe UI Semibold"/>
                </a:rPr>
                <a:t>Telemetry, property, command</a:t>
              </a:r>
            </a:p>
          </p:txBody>
        </p:sp>
        <p:cxnSp>
          <p:nvCxnSpPr>
            <p:cNvPr id="90" name="Telemetry Arrow">
              <a:extLst>
                <a:ext uri="{FF2B5EF4-FFF2-40B4-BE49-F238E27FC236}">
                  <a16:creationId xmlns:a16="http://schemas.microsoft.com/office/drawing/2014/main" id="{2D9FF799-987E-4F7D-8E5E-40648E587123}"/>
                </a:ext>
              </a:extLst>
            </p:cNvPr>
            <p:cNvCxnSpPr>
              <a:cxnSpLocks/>
            </p:cNvCxnSpPr>
            <p:nvPr/>
          </p:nvCxnSpPr>
          <p:spPr>
            <a:xfrm>
              <a:off x="6138257" y="5794418"/>
              <a:ext cx="2644630" cy="0"/>
            </a:xfrm>
            <a:prstGeom prst="line">
              <a:avLst/>
            </a:prstGeom>
            <a:noFill/>
            <a:ln w="25400" cap="flat" cmpd="sng" algn="ctr">
              <a:solidFill>
                <a:srgbClr val="FFFFFF"/>
              </a:solidFill>
              <a:prstDash val="solid"/>
              <a:headEnd type="triangle" w="lg" len="med"/>
              <a:tailEnd type="triangle" w="lg" len="med"/>
            </a:ln>
            <a:effectLst/>
          </p:spPr>
        </p:cxnSp>
      </p:grpSp>
      <p:sp>
        <p:nvSpPr>
          <p:cNvPr id="96" name="Rectangle 95">
            <a:extLst>
              <a:ext uri="{FF2B5EF4-FFF2-40B4-BE49-F238E27FC236}">
                <a16:creationId xmlns:a16="http://schemas.microsoft.com/office/drawing/2014/main" id="{8C5D16CC-A5F5-4F43-8255-6932B712D8BA}"/>
              </a:ext>
            </a:extLst>
          </p:cNvPr>
          <p:cNvSpPr/>
          <p:nvPr/>
        </p:nvSpPr>
        <p:spPr bwMode="auto">
          <a:xfrm>
            <a:off x="5147753" y="2813692"/>
            <a:ext cx="1714185" cy="671757"/>
          </a:xfrm>
          <a:prstGeom prst="rect">
            <a:avLst/>
          </a:prstGeom>
          <a:solidFill>
            <a:srgbClr val="000000"/>
          </a:solidFill>
          <a:ln w="19050" cap="flat" cmpd="sng" algn="ctr">
            <a:solidFill>
              <a:srgbClr val="50E6FF"/>
            </a:solid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Segoe UI" pitchFamily="34" charset="0"/>
              </a:rPr>
              <a:t>Model Repository</a:t>
            </a:r>
          </a:p>
        </p:txBody>
      </p:sp>
      <p:sp>
        <p:nvSpPr>
          <p:cNvPr id="100" name="Rectangle 99">
            <a:extLst>
              <a:ext uri="{FF2B5EF4-FFF2-40B4-BE49-F238E27FC236}">
                <a16:creationId xmlns:a16="http://schemas.microsoft.com/office/drawing/2014/main" id="{F4258B8B-3B41-418B-9815-908441C0676C}"/>
              </a:ext>
            </a:extLst>
          </p:cNvPr>
          <p:cNvSpPr/>
          <p:nvPr/>
        </p:nvSpPr>
        <p:spPr bwMode="auto">
          <a:xfrm>
            <a:off x="4319192" y="5014896"/>
            <a:ext cx="1745046" cy="1119321"/>
          </a:xfrm>
          <a:prstGeom prst="rect">
            <a:avLst/>
          </a:prstGeom>
          <a:solidFill>
            <a:srgbClr val="000000"/>
          </a:solidFill>
          <a:ln w="19050" cap="flat" cmpd="sng" algn="ctr">
            <a:solidFill>
              <a:srgbClr val="FFFFFF">
                <a:lumMod val="65000"/>
              </a:srgbClr>
            </a:solid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Segoe UI" pitchFamily="34" charset="0"/>
              </a:rPr>
              <a:t>IoT Hub</a:t>
            </a:r>
          </a:p>
        </p:txBody>
      </p:sp>
      <p:grpSp>
        <p:nvGrpSpPr>
          <p:cNvPr id="101" name="IoT Hub Icon">
            <a:extLst>
              <a:ext uri="{FF2B5EF4-FFF2-40B4-BE49-F238E27FC236}">
                <a16:creationId xmlns:a16="http://schemas.microsoft.com/office/drawing/2014/main" id="{4D4B4860-DABB-48D8-94A6-7E87C72E820F}"/>
              </a:ext>
            </a:extLst>
          </p:cNvPr>
          <p:cNvGrpSpPr/>
          <p:nvPr/>
        </p:nvGrpSpPr>
        <p:grpSpPr>
          <a:xfrm>
            <a:off x="5010481" y="5433057"/>
            <a:ext cx="362467" cy="361361"/>
            <a:chOff x="3032964" y="2586717"/>
            <a:chExt cx="504156" cy="502618"/>
          </a:xfrm>
          <a:solidFill>
            <a:srgbClr val="FFFFFF"/>
          </a:solidFill>
        </p:grpSpPr>
        <p:sp>
          <p:nvSpPr>
            <p:cNvPr id="102" name="Freeform: Shape 101">
              <a:extLst>
                <a:ext uri="{FF2B5EF4-FFF2-40B4-BE49-F238E27FC236}">
                  <a16:creationId xmlns:a16="http://schemas.microsoft.com/office/drawing/2014/main" id="{682E0700-4077-4105-BF05-5164DAB67733}"/>
                </a:ext>
              </a:extLst>
            </p:cNvPr>
            <p:cNvSpPr/>
            <p:nvPr/>
          </p:nvSpPr>
          <p:spPr>
            <a:xfrm>
              <a:off x="3073974" y="2613552"/>
              <a:ext cx="425309" cy="426831"/>
            </a:xfrm>
            <a:custGeom>
              <a:avLst/>
              <a:gdLst>
                <a:gd name="connsiteX0" fmla="*/ 379638 w 425309"/>
                <a:gd name="connsiteY0" fmla="*/ 335523 h 426831"/>
                <a:gd name="connsiteX1" fmla="*/ 370068 w 425309"/>
                <a:gd name="connsiteY1" fmla="*/ 336569 h 426831"/>
                <a:gd name="connsiteX2" fmla="*/ 321035 w 425309"/>
                <a:gd name="connsiteY2" fmla="*/ 250909 h 426831"/>
                <a:gd name="connsiteX3" fmla="*/ 325056 w 425309"/>
                <a:gd name="connsiteY3" fmla="*/ 168812 h 426831"/>
                <a:gd name="connsiteX4" fmla="*/ 258511 w 425309"/>
                <a:gd name="connsiteY4" fmla="*/ 154686 h 426831"/>
                <a:gd name="connsiteX5" fmla="*/ 207261 w 425309"/>
                <a:gd name="connsiteY5" fmla="*/ 81786 h 426831"/>
                <a:gd name="connsiteX6" fmla="*/ 201583 w 425309"/>
                <a:gd name="connsiteY6" fmla="*/ 11816 h 426831"/>
                <a:gd name="connsiteX7" fmla="*/ 131614 w 425309"/>
                <a:gd name="connsiteY7" fmla="*/ 17494 h 426831"/>
                <a:gd name="connsiteX8" fmla="*/ 137291 w 425309"/>
                <a:gd name="connsiteY8" fmla="*/ 87464 h 426831"/>
                <a:gd name="connsiteX9" fmla="*/ 186594 w 425309"/>
                <a:gd name="connsiteY9" fmla="*/ 96219 h 426831"/>
                <a:gd name="connsiteX10" fmla="*/ 238262 w 425309"/>
                <a:gd name="connsiteY10" fmla="*/ 169674 h 426831"/>
                <a:gd name="connsiteX11" fmla="*/ 224519 w 425309"/>
                <a:gd name="connsiteY11" fmla="*/ 198823 h 426831"/>
                <a:gd name="connsiteX12" fmla="*/ 73824 w 425309"/>
                <a:gd name="connsiteY12" fmla="*/ 211374 h 426831"/>
                <a:gd name="connsiteX13" fmla="*/ 20563 w 425309"/>
                <a:gd name="connsiteY13" fmla="*/ 195570 h 426831"/>
                <a:gd name="connsiteX14" fmla="*/ 4759 w 425309"/>
                <a:gd name="connsiteY14" fmla="*/ 248831 h 426831"/>
                <a:gd name="connsiteX15" fmla="*/ 58021 w 425309"/>
                <a:gd name="connsiteY15" fmla="*/ 264635 h 426831"/>
                <a:gd name="connsiteX16" fmla="*/ 78081 w 425309"/>
                <a:gd name="connsiteY16" fmla="*/ 236319 h 426831"/>
                <a:gd name="connsiteX17" fmla="*/ 226182 w 425309"/>
                <a:gd name="connsiteY17" fmla="*/ 224019 h 426831"/>
                <a:gd name="connsiteX18" fmla="*/ 240479 w 425309"/>
                <a:gd name="connsiteY18" fmla="*/ 248870 h 426831"/>
                <a:gd name="connsiteX19" fmla="*/ 203141 w 425309"/>
                <a:gd name="connsiteY19" fmla="*/ 310829 h 426831"/>
                <a:gd name="connsiteX20" fmla="*/ 198444 w 425309"/>
                <a:gd name="connsiteY20" fmla="*/ 310359 h 426831"/>
                <a:gd name="connsiteX21" fmla="*/ 158928 w 425309"/>
                <a:gd name="connsiteY21" fmla="*/ 349746 h 426831"/>
                <a:gd name="connsiteX22" fmla="*/ 198315 w 425309"/>
                <a:gd name="connsiteY22" fmla="*/ 389262 h 426831"/>
                <a:gd name="connsiteX23" fmla="*/ 237831 w 425309"/>
                <a:gd name="connsiteY23" fmla="*/ 349875 h 426831"/>
                <a:gd name="connsiteX24" fmla="*/ 226035 w 425309"/>
                <a:gd name="connsiteY24" fmla="*/ 321675 h 426831"/>
                <a:gd name="connsiteX25" fmla="*/ 261732 w 425309"/>
                <a:gd name="connsiteY25" fmla="*/ 262435 h 426831"/>
                <a:gd name="connsiteX26" fmla="*/ 299092 w 425309"/>
                <a:gd name="connsiteY26" fmla="*/ 263387 h 426831"/>
                <a:gd name="connsiteX27" fmla="*/ 347832 w 425309"/>
                <a:gd name="connsiteY27" fmla="*/ 348513 h 426831"/>
                <a:gd name="connsiteX28" fmla="*/ 346992 w 425309"/>
                <a:gd name="connsiteY28" fmla="*/ 413043 h 426831"/>
                <a:gd name="connsiteX29" fmla="*/ 411521 w 425309"/>
                <a:gd name="connsiteY29" fmla="*/ 413883 h 426831"/>
                <a:gd name="connsiteX30" fmla="*/ 412361 w 425309"/>
                <a:gd name="connsiteY30" fmla="*/ 349353 h 426831"/>
                <a:gd name="connsiteX31" fmla="*/ 379617 w 425309"/>
                <a:gd name="connsiteY31" fmla="*/ 335565 h 426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25309" h="426831">
                  <a:moveTo>
                    <a:pt x="379638" y="335523"/>
                  </a:moveTo>
                  <a:cubicBezTo>
                    <a:pt x="376419" y="335535"/>
                    <a:pt x="373212" y="335886"/>
                    <a:pt x="370068" y="336569"/>
                  </a:cubicBezTo>
                  <a:lnTo>
                    <a:pt x="321035" y="250909"/>
                  </a:lnTo>
                  <a:cubicBezTo>
                    <a:pt x="344816" y="229349"/>
                    <a:pt x="346616" y="192593"/>
                    <a:pt x="325056" y="168812"/>
                  </a:cubicBezTo>
                  <a:cubicBezTo>
                    <a:pt x="308235" y="150258"/>
                    <a:pt x="281420" y="144566"/>
                    <a:pt x="258511" y="154686"/>
                  </a:cubicBezTo>
                  <a:lnTo>
                    <a:pt x="207261" y="81786"/>
                  </a:lnTo>
                  <a:cubicBezTo>
                    <a:pt x="225016" y="60896"/>
                    <a:pt x="222473" y="29570"/>
                    <a:pt x="201583" y="11816"/>
                  </a:cubicBezTo>
                  <a:cubicBezTo>
                    <a:pt x="180694" y="-5938"/>
                    <a:pt x="149367" y="-3396"/>
                    <a:pt x="131614" y="17494"/>
                  </a:cubicBezTo>
                  <a:cubicBezTo>
                    <a:pt x="113860" y="38383"/>
                    <a:pt x="116402" y="69710"/>
                    <a:pt x="137291" y="87464"/>
                  </a:cubicBezTo>
                  <a:cubicBezTo>
                    <a:pt x="150941" y="99065"/>
                    <a:pt x="169784" y="102411"/>
                    <a:pt x="186594" y="96219"/>
                  </a:cubicBezTo>
                  <a:lnTo>
                    <a:pt x="238262" y="169674"/>
                  </a:lnTo>
                  <a:cubicBezTo>
                    <a:pt x="231038" y="177909"/>
                    <a:pt x="226276" y="188010"/>
                    <a:pt x="224519" y="198823"/>
                  </a:cubicBezTo>
                  <a:lnTo>
                    <a:pt x="73824" y="211374"/>
                  </a:lnTo>
                  <a:cubicBezTo>
                    <a:pt x="63481" y="192302"/>
                    <a:pt x="39635" y="185226"/>
                    <a:pt x="20563" y="195570"/>
                  </a:cubicBezTo>
                  <a:cubicBezTo>
                    <a:pt x="1491" y="205913"/>
                    <a:pt x="-5584" y="229760"/>
                    <a:pt x="4759" y="248831"/>
                  </a:cubicBezTo>
                  <a:cubicBezTo>
                    <a:pt x="15103" y="267903"/>
                    <a:pt x="38949" y="274979"/>
                    <a:pt x="58021" y="264635"/>
                  </a:cubicBezTo>
                  <a:cubicBezTo>
                    <a:pt x="68740" y="258822"/>
                    <a:pt x="76152" y="248359"/>
                    <a:pt x="78081" y="236319"/>
                  </a:cubicBezTo>
                  <a:lnTo>
                    <a:pt x="226182" y="224019"/>
                  </a:lnTo>
                  <a:cubicBezTo>
                    <a:pt x="228803" y="233364"/>
                    <a:pt x="233718" y="241907"/>
                    <a:pt x="240479" y="248870"/>
                  </a:cubicBezTo>
                  <a:lnTo>
                    <a:pt x="203141" y="310829"/>
                  </a:lnTo>
                  <a:cubicBezTo>
                    <a:pt x="201586" y="310577"/>
                    <a:pt x="200017" y="310419"/>
                    <a:pt x="198444" y="310359"/>
                  </a:cubicBezTo>
                  <a:cubicBezTo>
                    <a:pt x="176656" y="310323"/>
                    <a:pt x="158963" y="327957"/>
                    <a:pt x="158928" y="349746"/>
                  </a:cubicBezTo>
                  <a:cubicBezTo>
                    <a:pt x="158891" y="371534"/>
                    <a:pt x="176525" y="389225"/>
                    <a:pt x="198315" y="389262"/>
                  </a:cubicBezTo>
                  <a:cubicBezTo>
                    <a:pt x="220103" y="389298"/>
                    <a:pt x="237795" y="371664"/>
                    <a:pt x="237831" y="349875"/>
                  </a:cubicBezTo>
                  <a:cubicBezTo>
                    <a:pt x="237848" y="339272"/>
                    <a:pt x="233597" y="329109"/>
                    <a:pt x="226035" y="321675"/>
                  </a:cubicBezTo>
                  <a:lnTo>
                    <a:pt x="261732" y="262435"/>
                  </a:lnTo>
                  <a:cubicBezTo>
                    <a:pt x="273681" y="267161"/>
                    <a:pt x="286918" y="267498"/>
                    <a:pt x="299092" y="263387"/>
                  </a:cubicBezTo>
                  <a:lnTo>
                    <a:pt x="347832" y="348513"/>
                  </a:lnTo>
                  <a:cubicBezTo>
                    <a:pt x="329780" y="366100"/>
                    <a:pt x="329405" y="394992"/>
                    <a:pt x="346992" y="413043"/>
                  </a:cubicBezTo>
                  <a:cubicBezTo>
                    <a:pt x="364579" y="431094"/>
                    <a:pt x="393470" y="431470"/>
                    <a:pt x="411521" y="413883"/>
                  </a:cubicBezTo>
                  <a:cubicBezTo>
                    <a:pt x="429572" y="396295"/>
                    <a:pt x="429948" y="367405"/>
                    <a:pt x="412361" y="349353"/>
                  </a:cubicBezTo>
                  <a:cubicBezTo>
                    <a:pt x="403757" y="340523"/>
                    <a:pt x="391946" y="335549"/>
                    <a:pt x="379617" y="335565"/>
                  </a:cubicBezTo>
                  <a:close/>
                </a:path>
              </a:pathLst>
            </a:custGeom>
            <a:solidFill>
              <a:srgbClr val="0078D3"/>
            </a:solidFill>
            <a:ln w="1028"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endParaRPr>
            </a:p>
          </p:txBody>
        </p:sp>
        <p:sp>
          <p:nvSpPr>
            <p:cNvPr id="103" name="Freeform: Shape 102">
              <a:extLst>
                <a:ext uri="{FF2B5EF4-FFF2-40B4-BE49-F238E27FC236}">
                  <a16:creationId xmlns:a16="http://schemas.microsoft.com/office/drawing/2014/main" id="{2428412A-E1CE-43ED-87FF-9F5660BE8AD1}"/>
                </a:ext>
              </a:extLst>
            </p:cNvPr>
            <p:cNvSpPr/>
            <p:nvPr/>
          </p:nvSpPr>
          <p:spPr>
            <a:xfrm>
              <a:off x="3393740" y="2586717"/>
              <a:ext cx="143380" cy="141781"/>
            </a:xfrm>
            <a:custGeom>
              <a:avLst/>
              <a:gdLst>
                <a:gd name="connsiteX0" fmla="*/ 135491 w 143380"/>
                <a:gd name="connsiteY0" fmla="*/ 14 h 141781"/>
                <a:gd name="connsiteX1" fmla="*/ 7890 w 143380"/>
                <a:gd name="connsiteY1" fmla="*/ 14 h 141781"/>
                <a:gd name="connsiteX2" fmla="*/ 14 w 143380"/>
                <a:gd name="connsiteY2" fmla="*/ 9427 h 141781"/>
                <a:gd name="connsiteX3" fmla="*/ 14 w 143380"/>
                <a:gd name="connsiteY3" fmla="*/ 55154 h 141781"/>
                <a:gd name="connsiteX4" fmla="*/ 6984 w 143380"/>
                <a:gd name="connsiteY4" fmla="*/ 63030 h 141781"/>
                <a:gd name="connsiteX5" fmla="*/ 7890 w 143380"/>
                <a:gd name="connsiteY5" fmla="*/ 63030 h 141781"/>
                <a:gd name="connsiteX6" fmla="*/ 80361 w 143380"/>
                <a:gd name="connsiteY6" fmla="*/ 63030 h 141781"/>
                <a:gd name="connsiteX7" fmla="*/ 80361 w 143380"/>
                <a:gd name="connsiteY7" fmla="*/ 133890 h 141781"/>
                <a:gd name="connsiteX8" fmla="*/ 89774 w 143380"/>
                <a:gd name="connsiteY8" fmla="*/ 141766 h 141781"/>
                <a:gd name="connsiteX9" fmla="*/ 135459 w 143380"/>
                <a:gd name="connsiteY9" fmla="*/ 141766 h 141781"/>
                <a:gd name="connsiteX10" fmla="*/ 143364 w 143380"/>
                <a:gd name="connsiteY10" fmla="*/ 134829 h 141781"/>
                <a:gd name="connsiteX11" fmla="*/ 143366 w 143380"/>
                <a:gd name="connsiteY11" fmla="*/ 133890 h 141781"/>
                <a:gd name="connsiteX12" fmla="*/ 143366 w 143380"/>
                <a:gd name="connsiteY12" fmla="*/ 7890 h 141781"/>
                <a:gd name="connsiteX13" fmla="*/ 136396 w 143380"/>
                <a:gd name="connsiteY13" fmla="*/ 14 h 141781"/>
                <a:gd name="connsiteX14" fmla="*/ 135491 w 143380"/>
                <a:gd name="connsiteY14" fmla="*/ 14 h 141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3380" h="141781">
                  <a:moveTo>
                    <a:pt x="135491" y="14"/>
                  </a:moveTo>
                  <a:lnTo>
                    <a:pt x="7890" y="14"/>
                  </a:lnTo>
                  <a:cubicBezTo>
                    <a:pt x="3162" y="14"/>
                    <a:pt x="14" y="3152"/>
                    <a:pt x="14" y="9427"/>
                  </a:cubicBezTo>
                  <a:lnTo>
                    <a:pt x="14" y="55154"/>
                  </a:lnTo>
                  <a:cubicBezTo>
                    <a:pt x="-236" y="59254"/>
                    <a:pt x="2884" y="62780"/>
                    <a:pt x="6984" y="63030"/>
                  </a:cubicBezTo>
                  <a:cubicBezTo>
                    <a:pt x="7285" y="63048"/>
                    <a:pt x="7587" y="63048"/>
                    <a:pt x="7890" y="63030"/>
                  </a:cubicBezTo>
                  <a:lnTo>
                    <a:pt x="80361" y="63030"/>
                  </a:lnTo>
                  <a:lnTo>
                    <a:pt x="80361" y="133890"/>
                  </a:lnTo>
                  <a:cubicBezTo>
                    <a:pt x="80361" y="138618"/>
                    <a:pt x="83498" y="141766"/>
                    <a:pt x="89774" y="141766"/>
                  </a:cubicBezTo>
                  <a:lnTo>
                    <a:pt x="135459" y="141766"/>
                  </a:lnTo>
                  <a:cubicBezTo>
                    <a:pt x="139557" y="142034"/>
                    <a:pt x="143096" y="138928"/>
                    <a:pt x="143364" y="134829"/>
                  </a:cubicBezTo>
                  <a:cubicBezTo>
                    <a:pt x="143385" y="134517"/>
                    <a:pt x="143385" y="134203"/>
                    <a:pt x="143366" y="133890"/>
                  </a:cubicBezTo>
                  <a:lnTo>
                    <a:pt x="143366" y="7890"/>
                  </a:lnTo>
                  <a:cubicBezTo>
                    <a:pt x="143616" y="3790"/>
                    <a:pt x="140496" y="264"/>
                    <a:pt x="136396" y="14"/>
                  </a:cubicBezTo>
                  <a:cubicBezTo>
                    <a:pt x="136095" y="-5"/>
                    <a:pt x="135793" y="-5"/>
                    <a:pt x="135491" y="14"/>
                  </a:cubicBezTo>
                  <a:close/>
                </a:path>
              </a:pathLst>
            </a:custGeom>
            <a:solidFill>
              <a:srgbClr val="50E6FF"/>
            </a:solidFill>
            <a:ln w="1028"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endParaRPr>
            </a:p>
          </p:txBody>
        </p:sp>
        <p:sp>
          <p:nvSpPr>
            <p:cNvPr id="104" name="Freeform: Shape 103">
              <a:extLst>
                <a:ext uri="{FF2B5EF4-FFF2-40B4-BE49-F238E27FC236}">
                  <a16:creationId xmlns:a16="http://schemas.microsoft.com/office/drawing/2014/main" id="{5B3B0D4F-A35F-43B3-BF19-1785D1813717}"/>
                </a:ext>
              </a:extLst>
            </p:cNvPr>
            <p:cNvSpPr/>
            <p:nvPr/>
          </p:nvSpPr>
          <p:spPr>
            <a:xfrm>
              <a:off x="3032964" y="2947482"/>
              <a:ext cx="143380" cy="141853"/>
            </a:xfrm>
            <a:custGeom>
              <a:avLst/>
              <a:gdLst>
                <a:gd name="connsiteX0" fmla="*/ 135501 w 143380"/>
                <a:gd name="connsiteY0" fmla="*/ 78781 h 141853"/>
                <a:gd name="connsiteX1" fmla="*/ 63030 w 143380"/>
                <a:gd name="connsiteY1" fmla="*/ 78781 h 141853"/>
                <a:gd name="connsiteX2" fmla="*/ 63030 w 143380"/>
                <a:gd name="connsiteY2" fmla="*/ 7890 h 141853"/>
                <a:gd name="connsiteX3" fmla="*/ 53617 w 143380"/>
                <a:gd name="connsiteY3" fmla="*/ 14 h 141853"/>
                <a:gd name="connsiteX4" fmla="*/ 7890 w 143380"/>
                <a:gd name="connsiteY4" fmla="*/ 14 h 141853"/>
                <a:gd name="connsiteX5" fmla="*/ 14 w 143380"/>
                <a:gd name="connsiteY5" fmla="*/ 6984 h 141853"/>
                <a:gd name="connsiteX6" fmla="*/ 14 w 143380"/>
                <a:gd name="connsiteY6" fmla="*/ 7890 h 141853"/>
                <a:gd name="connsiteX7" fmla="*/ 14 w 143380"/>
                <a:gd name="connsiteY7" fmla="*/ 133964 h 141853"/>
                <a:gd name="connsiteX8" fmla="*/ 6984 w 143380"/>
                <a:gd name="connsiteY8" fmla="*/ 141839 h 141853"/>
                <a:gd name="connsiteX9" fmla="*/ 7890 w 143380"/>
                <a:gd name="connsiteY9" fmla="*/ 141839 h 141853"/>
                <a:gd name="connsiteX10" fmla="*/ 135491 w 143380"/>
                <a:gd name="connsiteY10" fmla="*/ 141839 h 141853"/>
                <a:gd name="connsiteX11" fmla="*/ 143366 w 143380"/>
                <a:gd name="connsiteY11" fmla="*/ 132426 h 141853"/>
                <a:gd name="connsiteX12" fmla="*/ 143366 w 143380"/>
                <a:gd name="connsiteY12" fmla="*/ 86668 h 141853"/>
                <a:gd name="connsiteX13" fmla="*/ 136385 w 143380"/>
                <a:gd name="connsiteY13" fmla="*/ 78782 h 141853"/>
                <a:gd name="connsiteX14" fmla="*/ 135501 w 143380"/>
                <a:gd name="connsiteY14" fmla="*/ 78781 h 141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3380" h="141853">
                  <a:moveTo>
                    <a:pt x="135501" y="78781"/>
                  </a:moveTo>
                  <a:lnTo>
                    <a:pt x="63030" y="78781"/>
                  </a:lnTo>
                  <a:lnTo>
                    <a:pt x="63030" y="7890"/>
                  </a:lnTo>
                  <a:cubicBezTo>
                    <a:pt x="63030" y="3162"/>
                    <a:pt x="59892" y="14"/>
                    <a:pt x="53617" y="14"/>
                  </a:cubicBezTo>
                  <a:lnTo>
                    <a:pt x="7890" y="14"/>
                  </a:lnTo>
                  <a:cubicBezTo>
                    <a:pt x="3790" y="-236"/>
                    <a:pt x="264" y="2884"/>
                    <a:pt x="14" y="6984"/>
                  </a:cubicBezTo>
                  <a:cubicBezTo>
                    <a:pt x="-4" y="7285"/>
                    <a:pt x="-4" y="7587"/>
                    <a:pt x="14" y="7890"/>
                  </a:cubicBezTo>
                  <a:lnTo>
                    <a:pt x="14" y="133964"/>
                  </a:lnTo>
                  <a:cubicBezTo>
                    <a:pt x="-236" y="138062"/>
                    <a:pt x="2884" y="141589"/>
                    <a:pt x="6984" y="141839"/>
                  </a:cubicBezTo>
                  <a:cubicBezTo>
                    <a:pt x="7285" y="141858"/>
                    <a:pt x="7588" y="141858"/>
                    <a:pt x="7890" y="141839"/>
                  </a:cubicBezTo>
                  <a:lnTo>
                    <a:pt x="135491" y="141839"/>
                  </a:lnTo>
                  <a:cubicBezTo>
                    <a:pt x="140218" y="141839"/>
                    <a:pt x="143366" y="138701"/>
                    <a:pt x="143366" y="132426"/>
                  </a:cubicBezTo>
                  <a:lnTo>
                    <a:pt x="143366" y="86668"/>
                  </a:lnTo>
                  <a:cubicBezTo>
                    <a:pt x="143616" y="82562"/>
                    <a:pt x="140490" y="79032"/>
                    <a:pt x="136385" y="78782"/>
                  </a:cubicBezTo>
                  <a:cubicBezTo>
                    <a:pt x="136091" y="78765"/>
                    <a:pt x="135795" y="78765"/>
                    <a:pt x="135501" y="78781"/>
                  </a:cubicBezTo>
                  <a:close/>
                </a:path>
              </a:pathLst>
            </a:custGeom>
            <a:solidFill>
              <a:srgbClr val="50E6FF"/>
            </a:solidFill>
            <a:ln w="1028"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sp>
        <p:nvSpPr>
          <p:cNvPr id="105" name="Model ID Label">
            <a:extLst>
              <a:ext uri="{FF2B5EF4-FFF2-40B4-BE49-F238E27FC236}">
                <a16:creationId xmlns:a16="http://schemas.microsoft.com/office/drawing/2014/main" id="{5B3F2324-DAC7-41E7-8033-E06F8A1C3AA0}"/>
              </a:ext>
            </a:extLst>
          </p:cNvPr>
          <p:cNvSpPr txBox="1"/>
          <p:nvPr/>
        </p:nvSpPr>
        <p:spPr>
          <a:xfrm>
            <a:off x="4398513" y="5092591"/>
            <a:ext cx="1586405" cy="230713"/>
          </a:xfrm>
          <a:prstGeom prst="rect">
            <a:avLst/>
          </a:prstGeom>
          <a:solidFill>
            <a:srgbClr val="000000"/>
          </a:solidFill>
          <a:ln w="19050" cap="flat" cmpd="sng" algn="ctr">
            <a:solidFill>
              <a:srgbClr val="0078D3"/>
            </a:solid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defPPr>
              <a:defRPr lang="en-US"/>
            </a:defPPr>
            <a:lvl1pPr algn="ctr" defTabSz="932472" fontAlgn="base">
              <a:lnSpc>
                <a:spcPct val="90000"/>
              </a:lnSpc>
              <a:spcBef>
                <a:spcPct val="0"/>
              </a:spcBef>
              <a:spcAft>
                <a:spcPct val="0"/>
              </a:spcAft>
              <a:defRPr sz="1200">
                <a:gradFill>
                  <a:gsLst>
                    <a:gs pos="0">
                      <a:srgbClr val="FFFFFF"/>
                    </a:gs>
                    <a:gs pos="100000">
                      <a:srgbClr val="FFFFFF"/>
                    </a:gs>
                  </a:gsLst>
                  <a:lin ang="5400000" scaled="0"/>
                </a:gradFill>
                <a:latin typeface="+mj-lt"/>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Segoe UI" pitchFamily="34" charset="0"/>
              </a:rPr>
              <a:t>Model ID</a:t>
            </a:r>
          </a:p>
        </p:txBody>
      </p:sp>
      <p:sp>
        <p:nvSpPr>
          <p:cNvPr id="106" name="Rectangle 105">
            <a:extLst>
              <a:ext uri="{FF2B5EF4-FFF2-40B4-BE49-F238E27FC236}">
                <a16:creationId xmlns:a16="http://schemas.microsoft.com/office/drawing/2014/main" id="{9BC0CD87-E866-48F4-A5D9-C45E38F9E769}"/>
              </a:ext>
            </a:extLst>
          </p:cNvPr>
          <p:cNvSpPr/>
          <p:nvPr/>
        </p:nvSpPr>
        <p:spPr bwMode="auto">
          <a:xfrm>
            <a:off x="594280" y="5014896"/>
            <a:ext cx="1745046" cy="1119321"/>
          </a:xfrm>
          <a:prstGeom prst="rect">
            <a:avLst/>
          </a:prstGeom>
          <a:solidFill>
            <a:srgbClr val="000000"/>
          </a:solidFill>
          <a:ln w="19050" cap="flat" cmpd="sng" algn="ctr">
            <a:solidFill>
              <a:srgbClr val="0078D3"/>
            </a:solid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Segoe UI" pitchFamily="34" charset="0"/>
              </a:rPr>
              <a:t>Device app/firmware</a:t>
            </a:r>
          </a:p>
        </p:txBody>
      </p:sp>
      <p:sp>
        <p:nvSpPr>
          <p:cNvPr id="107" name="Rectangle 106">
            <a:extLst>
              <a:ext uri="{FF2B5EF4-FFF2-40B4-BE49-F238E27FC236}">
                <a16:creationId xmlns:a16="http://schemas.microsoft.com/office/drawing/2014/main" id="{39767B23-8AAC-4901-8DA0-5CC097E215E2}"/>
              </a:ext>
            </a:extLst>
          </p:cNvPr>
          <p:cNvSpPr/>
          <p:nvPr/>
        </p:nvSpPr>
        <p:spPr bwMode="auto">
          <a:xfrm>
            <a:off x="594280" y="5014896"/>
            <a:ext cx="1745046" cy="1119321"/>
          </a:xfrm>
          <a:prstGeom prst="rect">
            <a:avLst/>
          </a:prstGeom>
          <a:solidFill>
            <a:srgbClr val="000000"/>
          </a:solidFill>
          <a:ln w="19050" cap="flat" cmpd="sng" algn="ctr">
            <a:solidFill>
              <a:srgbClr val="0078D3"/>
            </a:solid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Segoe UI" pitchFamily="34" charset="0"/>
              </a:rPr>
              <a:t>IoT Plug and Play device app/firmware</a:t>
            </a:r>
          </a:p>
        </p:txBody>
      </p:sp>
      <p:sp>
        <p:nvSpPr>
          <p:cNvPr id="108" name="1. Author Device Model">
            <a:extLst>
              <a:ext uri="{FF2B5EF4-FFF2-40B4-BE49-F238E27FC236}">
                <a16:creationId xmlns:a16="http://schemas.microsoft.com/office/drawing/2014/main" id="{56C542D5-5598-4E3D-A9C0-1708B739EDB0}"/>
              </a:ext>
            </a:extLst>
          </p:cNvPr>
          <p:cNvSpPr txBox="1"/>
          <p:nvPr/>
        </p:nvSpPr>
        <p:spPr>
          <a:xfrm>
            <a:off x="1723110" y="3870240"/>
            <a:ext cx="2979694" cy="384990"/>
          </a:xfrm>
          <a:prstGeom prst="rect">
            <a:avLst/>
          </a:prstGeom>
          <a:noFill/>
        </p:spPr>
        <p:txBody>
          <a:bodyPr wrap="square" lIns="91440" tIns="91440" rIns="91440" bIns="91440" rtlCol="0" anchor="ctr" anchorCtr="0">
            <a:noAutofit/>
          </a:bodyPr>
          <a:lstStyle/>
          <a:p>
            <a:pPr>
              <a:lnSpc>
                <a:spcPct val="90000"/>
              </a:lnSpc>
              <a:spcAft>
                <a:spcPts val="600"/>
              </a:spcAft>
            </a:pPr>
            <a:r>
              <a:rPr lang="en-US" sz="1200" dirty="0">
                <a:solidFill>
                  <a:srgbClr val="50E6FF"/>
                </a:solidFill>
                <a:latin typeface="Segoe UI Semibold"/>
              </a:rPr>
              <a:t>❶ Author device model </a:t>
            </a:r>
          </a:p>
        </p:txBody>
      </p:sp>
      <p:grpSp>
        <p:nvGrpSpPr>
          <p:cNvPr id="109" name="Device Model Icon">
            <a:extLst>
              <a:ext uri="{FF2B5EF4-FFF2-40B4-BE49-F238E27FC236}">
                <a16:creationId xmlns:a16="http://schemas.microsoft.com/office/drawing/2014/main" id="{BEC616C0-6119-455D-B6FF-B2F6C4E80496}"/>
              </a:ext>
            </a:extLst>
          </p:cNvPr>
          <p:cNvGrpSpPr/>
          <p:nvPr/>
        </p:nvGrpSpPr>
        <p:grpSpPr>
          <a:xfrm>
            <a:off x="2368933" y="3461537"/>
            <a:ext cx="332443" cy="447092"/>
            <a:chOff x="5748115" y="3107390"/>
            <a:chExt cx="2180222" cy="2932113"/>
          </a:xfrm>
        </p:grpSpPr>
        <p:sp>
          <p:nvSpPr>
            <p:cNvPr id="110" name="Rectangle: Folded Corner 109">
              <a:extLst>
                <a:ext uri="{FF2B5EF4-FFF2-40B4-BE49-F238E27FC236}">
                  <a16:creationId xmlns:a16="http://schemas.microsoft.com/office/drawing/2014/main" id="{973A3C00-5F00-45C6-831F-C38510B868FC}"/>
                </a:ext>
              </a:extLst>
            </p:cNvPr>
            <p:cNvSpPr/>
            <p:nvPr/>
          </p:nvSpPr>
          <p:spPr bwMode="auto">
            <a:xfrm rot="10800000" flipH="1">
              <a:off x="5748115" y="3107390"/>
              <a:ext cx="2053222" cy="2791798"/>
            </a:xfrm>
            <a:prstGeom prst="foldedCorner">
              <a:avLst>
                <a:gd name="adj" fmla="val 21493"/>
              </a:avLst>
            </a:prstGeom>
            <a:solidFill>
              <a:srgbClr val="EBEBEB"/>
            </a:solidFill>
            <a:ln w="19050" cap="flat" cmpd="sng" algn="ctr">
              <a:solidFill>
                <a:srgbClr val="75757A"/>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1" name="Flowchart: Document 110">
              <a:extLst>
                <a:ext uri="{FF2B5EF4-FFF2-40B4-BE49-F238E27FC236}">
                  <a16:creationId xmlns:a16="http://schemas.microsoft.com/office/drawing/2014/main" id="{83FAF384-78AC-49E6-9993-32DE6F3C3360}"/>
                </a:ext>
              </a:extLst>
            </p:cNvPr>
            <p:cNvSpPr/>
            <p:nvPr/>
          </p:nvSpPr>
          <p:spPr bwMode="auto">
            <a:xfrm>
              <a:off x="6140845" y="4220433"/>
              <a:ext cx="1425242" cy="982890"/>
            </a:xfrm>
            <a:prstGeom prst="flowChartDocument">
              <a:avLst/>
            </a:prstGeom>
            <a:solidFill>
              <a:srgbClr val="FFFFFF">
                <a:lumMod val="85000"/>
              </a:srgbClr>
            </a:solidFill>
            <a:ln w="19050" cap="flat" cmpd="sng" algn="ctr">
              <a:solidFill>
                <a:srgbClr val="75757A"/>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75757A"/>
                </a:solidFill>
                <a:effectLst/>
                <a:uLnTx/>
                <a:uFillTx/>
                <a:latin typeface="Segoe UI"/>
                <a:ea typeface="Segoe UI" pitchFamily="34" charset="0"/>
                <a:cs typeface="Segoe UI" pitchFamily="34" charset="0"/>
              </a:endParaRPr>
            </a:p>
          </p:txBody>
        </p:sp>
        <p:sp>
          <p:nvSpPr>
            <p:cNvPr id="112" name="TextBox 111">
              <a:extLst>
                <a:ext uri="{FF2B5EF4-FFF2-40B4-BE49-F238E27FC236}">
                  <a16:creationId xmlns:a16="http://schemas.microsoft.com/office/drawing/2014/main" id="{FAB938A1-0FD5-45E5-8506-75FF55AFF15D}"/>
                </a:ext>
              </a:extLst>
            </p:cNvPr>
            <p:cNvSpPr txBox="1"/>
            <p:nvPr/>
          </p:nvSpPr>
          <p:spPr>
            <a:xfrm>
              <a:off x="5983365" y="3352690"/>
              <a:ext cx="1152620" cy="510909"/>
            </a:xfrm>
            <a:prstGeom prst="rect">
              <a:avLst/>
            </a:prstGeom>
            <a:solidFill>
              <a:srgbClr val="0078D3"/>
            </a:solidFill>
          </p:spPr>
          <p:txBody>
            <a:bodyPr wrap="square" lIns="182880" tIns="146304" rIns="182880" bIns="146304" rtlCol="0">
              <a:spAutoFit/>
            </a:bodyPr>
            <a:lstStyle/>
            <a:p>
              <a:pPr marL="0" marR="0" lvl="0" indent="0" defTabSz="914400" eaLnBrk="1" fontAlgn="auto" latinLnBrk="0" hangingPunct="1">
                <a:lnSpc>
                  <a:spcPct val="100000"/>
                </a:lnSpc>
                <a:spcBef>
                  <a:spcPts val="0"/>
                </a:spcBef>
                <a:spcAft>
                  <a:spcPts val="600"/>
                </a:spcAft>
                <a:buClrTx/>
                <a:buSzTx/>
                <a:buFontTx/>
                <a:buNone/>
                <a:tabLst/>
                <a:defRPr/>
              </a:pPr>
              <a:endParaRPr kumimoji="0" lang="en-US" sz="1400" b="0" i="0" u="none" strike="noStrike" kern="0" cap="none" spc="0" normalizeH="0" baseline="0" noProof="0" dirty="0">
                <a:ln>
                  <a:noFill/>
                </a:ln>
                <a:solidFill>
                  <a:srgbClr val="FFFFFF"/>
                </a:solidFill>
                <a:effectLst/>
                <a:uLnTx/>
                <a:uFillTx/>
                <a:latin typeface="Segoe UI Semibold"/>
              </a:endParaRPr>
            </a:p>
          </p:txBody>
        </p:sp>
        <p:sp>
          <p:nvSpPr>
            <p:cNvPr id="113" name="TextBox 112">
              <a:extLst>
                <a:ext uri="{FF2B5EF4-FFF2-40B4-BE49-F238E27FC236}">
                  <a16:creationId xmlns:a16="http://schemas.microsoft.com/office/drawing/2014/main" id="{AD5D329C-EA16-4BC0-8D8A-6E5FB6F8DAD2}"/>
                </a:ext>
              </a:extLst>
            </p:cNvPr>
            <p:cNvSpPr txBox="1"/>
            <p:nvPr/>
          </p:nvSpPr>
          <p:spPr>
            <a:xfrm>
              <a:off x="6830598" y="5528594"/>
              <a:ext cx="1097739" cy="510909"/>
            </a:xfrm>
            <a:prstGeom prst="rect">
              <a:avLst/>
            </a:prstGeom>
            <a:solidFill>
              <a:srgbClr val="75757A"/>
            </a:solidFill>
          </p:spPr>
          <p:txBody>
            <a:bodyPr wrap="square" lIns="182880" tIns="146304" rIns="182880" bIns="146304" rtlCol="0">
              <a:spAutoFit/>
            </a:bodyPr>
            <a:lstStyle/>
            <a:p>
              <a:pPr marL="0" marR="0" lvl="0" indent="0" defTabSz="914400" eaLnBrk="1" fontAlgn="auto" latinLnBrk="0" hangingPunct="1">
                <a:lnSpc>
                  <a:spcPct val="100000"/>
                </a:lnSpc>
                <a:spcBef>
                  <a:spcPts val="0"/>
                </a:spcBef>
                <a:spcAft>
                  <a:spcPts val="600"/>
                </a:spcAft>
                <a:buClrTx/>
                <a:buSzTx/>
                <a:buFontTx/>
                <a:buNone/>
                <a:tabLst/>
                <a:defRPr/>
              </a:pPr>
              <a:endParaRPr kumimoji="0" lang="en-US" sz="1400" b="0" i="0" u="none" strike="noStrike" kern="0" cap="none" spc="0" normalizeH="0" baseline="0" noProof="0" dirty="0">
                <a:ln>
                  <a:noFill/>
                </a:ln>
                <a:solidFill>
                  <a:srgbClr val="FFFFFF"/>
                </a:solidFill>
                <a:effectLst/>
                <a:uLnTx/>
                <a:uFillTx/>
                <a:latin typeface="Segoe UI Semibold"/>
              </a:endParaRPr>
            </a:p>
          </p:txBody>
        </p:sp>
        <p:sp>
          <p:nvSpPr>
            <p:cNvPr id="114" name="Flowchart: Document 113">
              <a:extLst>
                <a:ext uri="{FF2B5EF4-FFF2-40B4-BE49-F238E27FC236}">
                  <a16:creationId xmlns:a16="http://schemas.microsoft.com/office/drawing/2014/main" id="{2A485EFD-D985-4637-9A67-2E2807D6E2C1}"/>
                </a:ext>
              </a:extLst>
            </p:cNvPr>
            <p:cNvSpPr/>
            <p:nvPr/>
          </p:nvSpPr>
          <p:spPr bwMode="auto">
            <a:xfrm>
              <a:off x="6062105" y="4299173"/>
              <a:ext cx="1425242" cy="982890"/>
            </a:xfrm>
            <a:prstGeom prst="flowChartDocument">
              <a:avLst/>
            </a:prstGeom>
            <a:solidFill>
              <a:srgbClr val="FFFFFF">
                <a:lumMod val="95000"/>
              </a:srgbClr>
            </a:solidFill>
            <a:ln w="19050" cap="flat" cmpd="sng" algn="ctr">
              <a:solidFill>
                <a:srgbClr val="75757A"/>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75757A"/>
                </a:solidFill>
                <a:effectLst/>
                <a:uLnTx/>
                <a:uFillTx/>
                <a:latin typeface="Segoe UI"/>
                <a:ea typeface="Segoe UI" pitchFamily="34" charset="0"/>
                <a:cs typeface="Segoe UI" pitchFamily="34" charset="0"/>
              </a:endParaRPr>
            </a:p>
          </p:txBody>
        </p:sp>
        <p:sp>
          <p:nvSpPr>
            <p:cNvPr id="115" name="Flowchart: Document 114">
              <a:extLst>
                <a:ext uri="{FF2B5EF4-FFF2-40B4-BE49-F238E27FC236}">
                  <a16:creationId xmlns:a16="http://schemas.microsoft.com/office/drawing/2014/main" id="{EF02F4CE-C3FB-4CDB-9999-FBB1C31959F9}"/>
                </a:ext>
              </a:extLst>
            </p:cNvPr>
            <p:cNvSpPr/>
            <p:nvPr/>
          </p:nvSpPr>
          <p:spPr bwMode="auto">
            <a:xfrm>
              <a:off x="5983365" y="4378758"/>
              <a:ext cx="1425242" cy="982890"/>
            </a:xfrm>
            <a:prstGeom prst="flowChartDocument">
              <a:avLst/>
            </a:prstGeom>
            <a:solidFill>
              <a:srgbClr val="FFFFFF"/>
            </a:solidFill>
            <a:ln w="19050" cap="flat" cmpd="sng" algn="ctr">
              <a:solidFill>
                <a:srgbClr val="75757A"/>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rgbClr val="0078D3"/>
                </a:solidFill>
                <a:effectLst/>
                <a:uLnTx/>
                <a:uFillTx/>
                <a:latin typeface="Segoe UI Semibold"/>
                <a:ea typeface="Segoe UI" pitchFamily="34" charset="0"/>
                <a:cs typeface="Segoe UI" pitchFamily="34" charset="0"/>
              </a:endParaRPr>
            </a:p>
          </p:txBody>
        </p:sp>
      </p:grpSp>
      <p:sp>
        <p:nvSpPr>
          <p:cNvPr id="116" name="2. Firmware Development">
            <a:extLst>
              <a:ext uri="{FF2B5EF4-FFF2-40B4-BE49-F238E27FC236}">
                <a16:creationId xmlns:a16="http://schemas.microsoft.com/office/drawing/2014/main" id="{C88D321B-DE78-418A-91E0-CE5A170E32D7}"/>
              </a:ext>
            </a:extLst>
          </p:cNvPr>
          <p:cNvSpPr txBox="1"/>
          <p:nvPr/>
        </p:nvSpPr>
        <p:spPr>
          <a:xfrm>
            <a:off x="1723109" y="4150269"/>
            <a:ext cx="2979695" cy="384990"/>
          </a:xfrm>
          <a:prstGeom prst="rect">
            <a:avLst/>
          </a:prstGeom>
          <a:noFill/>
        </p:spPr>
        <p:txBody>
          <a:bodyPr wrap="square" lIns="91440" tIns="91440" rIns="91440" bIns="91440" rtlCol="0" anchor="ctr" anchorCtr="0">
            <a:noAutofit/>
          </a:bodyPr>
          <a:lstStyle/>
          <a:p>
            <a:pPr>
              <a:lnSpc>
                <a:spcPct val="90000"/>
              </a:lnSpc>
              <a:spcAft>
                <a:spcPts val="600"/>
              </a:spcAft>
            </a:pPr>
            <a:r>
              <a:rPr lang="en-US" sz="1200" dirty="0">
                <a:solidFill>
                  <a:srgbClr val="50E6FF"/>
                </a:solidFill>
                <a:latin typeface="Segoe UI Semibold"/>
              </a:rPr>
              <a:t>❷ Add model ID announcement to app</a:t>
            </a:r>
          </a:p>
        </p:txBody>
      </p:sp>
      <p:sp>
        <p:nvSpPr>
          <p:cNvPr id="117" name="Enable : Solution">
            <a:extLst>
              <a:ext uri="{FF2B5EF4-FFF2-40B4-BE49-F238E27FC236}">
                <a16:creationId xmlns:a16="http://schemas.microsoft.com/office/drawing/2014/main" id="{D6ACB359-05CA-475A-B1E6-4A7CA8133F49}"/>
              </a:ext>
            </a:extLst>
          </p:cNvPr>
          <p:cNvSpPr txBox="1"/>
          <p:nvPr/>
        </p:nvSpPr>
        <p:spPr>
          <a:xfrm>
            <a:off x="8510207" y="1315780"/>
            <a:ext cx="2025080" cy="616876"/>
          </a:xfrm>
          <a:prstGeom prst="rect">
            <a:avLst/>
          </a:prstGeom>
          <a:solidFill>
            <a:srgbClr val="000000"/>
          </a:solidFill>
          <a:ln w="19050" cap="flat" cmpd="sng" algn="ctr">
            <a:solidFill>
              <a:srgbClr val="0078D3"/>
            </a:solid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defPPr>
              <a:defRPr lang="en-US"/>
            </a:defPPr>
            <a:lvl1pPr algn="ctr" defTabSz="932472" fontAlgn="base">
              <a:lnSpc>
                <a:spcPct val="90000"/>
              </a:lnSpc>
              <a:spcBef>
                <a:spcPct val="0"/>
              </a:spcBef>
              <a:spcAft>
                <a:spcPct val="0"/>
              </a:spcAft>
              <a:defRPr sz="1200">
                <a:gradFill>
                  <a:gsLst>
                    <a:gs pos="0">
                      <a:srgbClr val="FFFFFF"/>
                    </a:gs>
                    <a:gs pos="100000">
                      <a:srgbClr val="FFFFFF"/>
                    </a:gs>
                  </a:gsLst>
                  <a:lin ang="5400000" scaled="0"/>
                </a:gradFill>
                <a:latin typeface="+mj-lt"/>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Segoe UI" pitchFamily="34" charset="0"/>
              </a:rPr>
              <a:t>Enable IoT Plug and Play support to solutions</a:t>
            </a:r>
          </a:p>
        </p:txBody>
      </p:sp>
      <p:grpSp>
        <p:nvGrpSpPr>
          <p:cNvPr id="118" name="Simplify icon" descr="simplify">
            <a:extLst>
              <a:ext uri="{FF2B5EF4-FFF2-40B4-BE49-F238E27FC236}">
                <a16:creationId xmlns:a16="http://schemas.microsoft.com/office/drawing/2014/main" id="{9DF59A97-0F88-4174-A93E-9A81EA63C97D}"/>
              </a:ext>
            </a:extLst>
          </p:cNvPr>
          <p:cNvGrpSpPr/>
          <p:nvPr/>
        </p:nvGrpSpPr>
        <p:grpSpPr>
          <a:xfrm>
            <a:off x="9247567" y="2476703"/>
            <a:ext cx="650021" cy="636338"/>
            <a:chOff x="2596177" y="1225310"/>
            <a:chExt cx="412066" cy="403390"/>
          </a:xfrm>
        </p:grpSpPr>
        <p:sp>
          <p:nvSpPr>
            <p:cNvPr id="119" name="Freeform: Shape 118">
              <a:extLst>
                <a:ext uri="{FF2B5EF4-FFF2-40B4-BE49-F238E27FC236}">
                  <a16:creationId xmlns:a16="http://schemas.microsoft.com/office/drawing/2014/main" id="{CCEF7C7D-55B5-4D90-B5CC-61511960DBE0}"/>
                </a:ext>
              </a:extLst>
            </p:cNvPr>
            <p:cNvSpPr>
              <a:spLocks/>
            </p:cNvSpPr>
            <p:nvPr/>
          </p:nvSpPr>
          <p:spPr bwMode="auto">
            <a:xfrm>
              <a:off x="2677144" y="1258565"/>
              <a:ext cx="331099" cy="344110"/>
            </a:xfrm>
            <a:custGeom>
              <a:avLst/>
              <a:gdLst>
                <a:gd name="connsiteX0" fmla="*/ 0 w 331099"/>
                <a:gd name="connsiteY0" fmla="*/ 0 h 344110"/>
                <a:gd name="connsiteX1" fmla="*/ 180731 w 331099"/>
                <a:gd name="connsiteY1" fmla="*/ 0 h 344110"/>
                <a:gd name="connsiteX2" fmla="*/ 180731 w 331099"/>
                <a:gd name="connsiteY2" fmla="*/ 150367 h 344110"/>
                <a:gd name="connsiteX3" fmla="*/ 289170 w 331099"/>
                <a:gd name="connsiteY3" fmla="*/ 150367 h 344110"/>
                <a:gd name="connsiteX4" fmla="*/ 289170 w 331099"/>
                <a:gd name="connsiteY4" fmla="*/ 117113 h 344110"/>
                <a:gd name="connsiteX5" fmla="*/ 331099 w 331099"/>
                <a:gd name="connsiteY5" fmla="*/ 161934 h 344110"/>
                <a:gd name="connsiteX6" fmla="*/ 289170 w 331099"/>
                <a:gd name="connsiteY6" fmla="*/ 203864 h 344110"/>
                <a:gd name="connsiteX7" fmla="*/ 289170 w 331099"/>
                <a:gd name="connsiteY7" fmla="*/ 172055 h 344110"/>
                <a:gd name="connsiteX8" fmla="*/ 180731 w 331099"/>
                <a:gd name="connsiteY8" fmla="*/ 172055 h 344110"/>
                <a:gd name="connsiteX9" fmla="*/ 180731 w 331099"/>
                <a:gd name="connsiteY9" fmla="*/ 344110 h 344110"/>
                <a:gd name="connsiteX10" fmla="*/ 0 w 331099"/>
                <a:gd name="connsiteY10" fmla="*/ 344110 h 344110"/>
                <a:gd name="connsiteX11" fmla="*/ 0 w 331099"/>
                <a:gd name="connsiteY11" fmla="*/ 322422 h 344110"/>
                <a:gd name="connsiteX12" fmla="*/ 159043 w 331099"/>
                <a:gd name="connsiteY12" fmla="*/ 322422 h 344110"/>
                <a:gd name="connsiteX13" fmla="*/ 159043 w 331099"/>
                <a:gd name="connsiteY13" fmla="*/ 172055 h 344110"/>
                <a:gd name="connsiteX14" fmla="*/ 7229 w 331099"/>
                <a:gd name="connsiteY14" fmla="*/ 172055 h 344110"/>
                <a:gd name="connsiteX15" fmla="*/ 7229 w 331099"/>
                <a:gd name="connsiteY15" fmla="*/ 163158 h 344110"/>
                <a:gd name="connsiteX16" fmla="*/ 8677 w 331099"/>
                <a:gd name="connsiteY16" fmla="*/ 159766 h 344110"/>
                <a:gd name="connsiteX17" fmla="*/ 7229 w 331099"/>
                <a:gd name="connsiteY17" fmla="*/ 156374 h 344110"/>
                <a:gd name="connsiteX18" fmla="*/ 7229 w 331099"/>
                <a:gd name="connsiteY18" fmla="*/ 150367 h 344110"/>
                <a:gd name="connsiteX19" fmla="*/ 159043 w 331099"/>
                <a:gd name="connsiteY19" fmla="*/ 150367 h 344110"/>
                <a:gd name="connsiteX20" fmla="*/ 159043 w 331099"/>
                <a:gd name="connsiteY20" fmla="*/ 21688 h 344110"/>
                <a:gd name="connsiteX21" fmla="*/ 0 w 331099"/>
                <a:gd name="connsiteY21" fmla="*/ 21688 h 344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31099" h="344110">
                  <a:moveTo>
                    <a:pt x="0" y="0"/>
                  </a:moveTo>
                  <a:lnTo>
                    <a:pt x="180731" y="0"/>
                  </a:lnTo>
                  <a:lnTo>
                    <a:pt x="180731" y="150367"/>
                  </a:lnTo>
                  <a:lnTo>
                    <a:pt x="289170" y="150367"/>
                  </a:lnTo>
                  <a:lnTo>
                    <a:pt x="289170" y="117113"/>
                  </a:lnTo>
                  <a:lnTo>
                    <a:pt x="331099" y="161934"/>
                  </a:lnTo>
                  <a:lnTo>
                    <a:pt x="289170" y="203864"/>
                  </a:lnTo>
                  <a:lnTo>
                    <a:pt x="289170" y="172055"/>
                  </a:lnTo>
                  <a:lnTo>
                    <a:pt x="180731" y="172055"/>
                  </a:lnTo>
                  <a:lnTo>
                    <a:pt x="180731" y="344110"/>
                  </a:lnTo>
                  <a:lnTo>
                    <a:pt x="0" y="344110"/>
                  </a:lnTo>
                  <a:lnTo>
                    <a:pt x="0" y="322422"/>
                  </a:lnTo>
                  <a:lnTo>
                    <a:pt x="159043" y="322422"/>
                  </a:lnTo>
                  <a:lnTo>
                    <a:pt x="159043" y="172055"/>
                  </a:lnTo>
                  <a:lnTo>
                    <a:pt x="7229" y="172055"/>
                  </a:lnTo>
                  <a:lnTo>
                    <a:pt x="7229" y="163158"/>
                  </a:lnTo>
                  <a:lnTo>
                    <a:pt x="8677" y="159766"/>
                  </a:lnTo>
                  <a:lnTo>
                    <a:pt x="7229" y="156374"/>
                  </a:lnTo>
                  <a:lnTo>
                    <a:pt x="7229" y="150367"/>
                  </a:lnTo>
                  <a:lnTo>
                    <a:pt x="159043" y="150367"/>
                  </a:lnTo>
                  <a:lnTo>
                    <a:pt x="159043" y="21688"/>
                  </a:lnTo>
                  <a:lnTo>
                    <a:pt x="0" y="21688"/>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noAutofit/>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120" name="Freeform: Shape 119">
              <a:extLst>
                <a:ext uri="{FF2B5EF4-FFF2-40B4-BE49-F238E27FC236}">
                  <a16:creationId xmlns:a16="http://schemas.microsoft.com/office/drawing/2014/main" id="{C0BD3019-B634-4707-9A4A-AB02D8AA2508}"/>
                </a:ext>
              </a:extLst>
            </p:cNvPr>
            <p:cNvSpPr>
              <a:spLocks/>
            </p:cNvSpPr>
            <p:nvPr/>
          </p:nvSpPr>
          <p:spPr bwMode="auto">
            <a:xfrm>
              <a:off x="2597622" y="1353990"/>
              <a:ext cx="127234" cy="127234"/>
            </a:xfrm>
            <a:custGeom>
              <a:avLst/>
              <a:gdLst>
                <a:gd name="connsiteX0" fmla="*/ 63619 w 127234"/>
                <a:gd name="connsiteY0" fmla="*/ 40484 h 127234"/>
                <a:gd name="connsiteX1" fmla="*/ 39039 w 127234"/>
                <a:gd name="connsiteY1" fmla="*/ 64341 h 127234"/>
                <a:gd name="connsiteX2" fmla="*/ 63619 w 127234"/>
                <a:gd name="connsiteY2" fmla="*/ 88198 h 127234"/>
                <a:gd name="connsiteX3" fmla="*/ 88199 w 127234"/>
                <a:gd name="connsiteY3" fmla="*/ 64341 h 127234"/>
                <a:gd name="connsiteX4" fmla="*/ 63619 w 127234"/>
                <a:gd name="connsiteY4" fmla="*/ 40484 h 127234"/>
                <a:gd name="connsiteX5" fmla="*/ 57148 w 127234"/>
                <a:gd name="connsiteY5" fmla="*/ 0 h 127234"/>
                <a:gd name="connsiteX6" fmla="*/ 70087 w 127234"/>
                <a:gd name="connsiteY6" fmla="*/ 0 h 127234"/>
                <a:gd name="connsiteX7" fmla="*/ 70087 w 127234"/>
                <a:gd name="connsiteY7" fmla="*/ 13900 h 127234"/>
                <a:gd name="connsiteX8" fmla="*/ 93808 w 127234"/>
                <a:gd name="connsiteY8" fmla="*/ 23522 h 127234"/>
                <a:gd name="connsiteX9" fmla="*/ 104591 w 127234"/>
                <a:gd name="connsiteY9" fmla="*/ 13900 h 127234"/>
                <a:gd name="connsiteX10" fmla="*/ 113217 w 127234"/>
                <a:gd name="connsiteY10" fmla="*/ 23522 h 127234"/>
                <a:gd name="connsiteX11" fmla="*/ 103513 w 127234"/>
                <a:gd name="connsiteY11" fmla="*/ 33145 h 127234"/>
                <a:gd name="connsiteX12" fmla="*/ 113217 w 127234"/>
                <a:gd name="connsiteY12" fmla="*/ 56667 h 127234"/>
                <a:gd name="connsiteX13" fmla="*/ 127234 w 127234"/>
                <a:gd name="connsiteY13" fmla="*/ 56667 h 127234"/>
                <a:gd name="connsiteX14" fmla="*/ 127234 w 127234"/>
                <a:gd name="connsiteY14" fmla="*/ 70567 h 127234"/>
                <a:gd name="connsiteX15" fmla="*/ 113217 w 127234"/>
                <a:gd name="connsiteY15" fmla="*/ 70567 h 127234"/>
                <a:gd name="connsiteX16" fmla="*/ 103513 w 127234"/>
                <a:gd name="connsiteY16" fmla="*/ 94089 h 127234"/>
                <a:gd name="connsiteX17" fmla="*/ 113217 w 127234"/>
                <a:gd name="connsiteY17" fmla="*/ 103712 h 127234"/>
                <a:gd name="connsiteX18" fmla="*/ 104591 w 127234"/>
                <a:gd name="connsiteY18" fmla="*/ 113335 h 127234"/>
                <a:gd name="connsiteX19" fmla="*/ 93808 w 127234"/>
                <a:gd name="connsiteY19" fmla="*/ 103712 h 127234"/>
                <a:gd name="connsiteX20" fmla="*/ 70087 w 127234"/>
                <a:gd name="connsiteY20" fmla="*/ 113335 h 127234"/>
                <a:gd name="connsiteX21" fmla="*/ 70087 w 127234"/>
                <a:gd name="connsiteY21" fmla="*/ 127234 h 127234"/>
                <a:gd name="connsiteX22" fmla="*/ 57148 w 127234"/>
                <a:gd name="connsiteY22" fmla="*/ 127234 h 127234"/>
                <a:gd name="connsiteX23" fmla="*/ 57148 w 127234"/>
                <a:gd name="connsiteY23" fmla="*/ 113335 h 127234"/>
                <a:gd name="connsiteX24" fmla="*/ 33426 w 127234"/>
                <a:gd name="connsiteY24" fmla="*/ 103712 h 127234"/>
                <a:gd name="connsiteX25" fmla="*/ 22643 w 127234"/>
                <a:gd name="connsiteY25" fmla="*/ 113335 h 127234"/>
                <a:gd name="connsiteX26" fmla="*/ 14017 w 127234"/>
                <a:gd name="connsiteY26" fmla="*/ 103712 h 127234"/>
                <a:gd name="connsiteX27" fmla="*/ 23722 w 127234"/>
                <a:gd name="connsiteY27" fmla="*/ 94089 h 127234"/>
                <a:gd name="connsiteX28" fmla="*/ 14017 w 127234"/>
                <a:gd name="connsiteY28" fmla="*/ 70567 h 127234"/>
                <a:gd name="connsiteX29" fmla="*/ 0 w 127234"/>
                <a:gd name="connsiteY29" fmla="*/ 70567 h 127234"/>
                <a:gd name="connsiteX30" fmla="*/ 0 w 127234"/>
                <a:gd name="connsiteY30" fmla="*/ 56667 h 127234"/>
                <a:gd name="connsiteX31" fmla="*/ 14017 w 127234"/>
                <a:gd name="connsiteY31" fmla="*/ 56667 h 127234"/>
                <a:gd name="connsiteX32" fmla="*/ 23722 w 127234"/>
                <a:gd name="connsiteY32" fmla="*/ 33145 h 127234"/>
                <a:gd name="connsiteX33" fmla="*/ 14017 w 127234"/>
                <a:gd name="connsiteY33" fmla="*/ 23522 h 127234"/>
                <a:gd name="connsiteX34" fmla="*/ 23722 w 127234"/>
                <a:gd name="connsiteY34" fmla="*/ 13900 h 127234"/>
                <a:gd name="connsiteX35" fmla="*/ 33426 w 127234"/>
                <a:gd name="connsiteY35" fmla="*/ 23522 h 127234"/>
                <a:gd name="connsiteX36" fmla="*/ 57148 w 127234"/>
                <a:gd name="connsiteY36" fmla="*/ 13900 h 127234"/>
                <a:gd name="connsiteX37" fmla="*/ 57148 w 127234"/>
                <a:gd name="connsiteY37" fmla="*/ 0 h 127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7234" h="127234">
                  <a:moveTo>
                    <a:pt x="63619" y="40484"/>
                  </a:moveTo>
                  <a:cubicBezTo>
                    <a:pt x="50044" y="40484"/>
                    <a:pt x="39039" y="51165"/>
                    <a:pt x="39039" y="64341"/>
                  </a:cubicBezTo>
                  <a:cubicBezTo>
                    <a:pt x="39039" y="77517"/>
                    <a:pt x="50044" y="88198"/>
                    <a:pt x="63619" y="88198"/>
                  </a:cubicBezTo>
                  <a:cubicBezTo>
                    <a:pt x="77194" y="88198"/>
                    <a:pt x="88199" y="77517"/>
                    <a:pt x="88199" y="64341"/>
                  </a:cubicBezTo>
                  <a:cubicBezTo>
                    <a:pt x="88199" y="51165"/>
                    <a:pt x="77194" y="40484"/>
                    <a:pt x="63619" y="40484"/>
                  </a:cubicBezTo>
                  <a:close/>
                  <a:moveTo>
                    <a:pt x="57148" y="0"/>
                  </a:moveTo>
                  <a:cubicBezTo>
                    <a:pt x="57148" y="0"/>
                    <a:pt x="57148" y="0"/>
                    <a:pt x="70087" y="0"/>
                  </a:cubicBezTo>
                  <a:cubicBezTo>
                    <a:pt x="70087" y="0"/>
                    <a:pt x="70087" y="0"/>
                    <a:pt x="70087" y="13900"/>
                  </a:cubicBezTo>
                  <a:cubicBezTo>
                    <a:pt x="78713" y="14969"/>
                    <a:pt x="87339" y="19246"/>
                    <a:pt x="93808" y="23522"/>
                  </a:cubicBezTo>
                  <a:cubicBezTo>
                    <a:pt x="93808" y="23522"/>
                    <a:pt x="93808" y="23522"/>
                    <a:pt x="104591" y="13900"/>
                  </a:cubicBezTo>
                  <a:cubicBezTo>
                    <a:pt x="104591" y="13900"/>
                    <a:pt x="104591" y="13900"/>
                    <a:pt x="113217" y="23522"/>
                  </a:cubicBezTo>
                  <a:cubicBezTo>
                    <a:pt x="113217" y="23522"/>
                    <a:pt x="113217" y="23522"/>
                    <a:pt x="103513" y="33145"/>
                  </a:cubicBezTo>
                  <a:cubicBezTo>
                    <a:pt x="108904" y="39560"/>
                    <a:pt x="112139" y="48114"/>
                    <a:pt x="113217" y="56667"/>
                  </a:cubicBezTo>
                  <a:cubicBezTo>
                    <a:pt x="113217" y="56667"/>
                    <a:pt x="113217" y="56667"/>
                    <a:pt x="127234" y="56667"/>
                  </a:cubicBezTo>
                  <a:cubicBezTo>
                    <a:pt x="127234" y="56667"/>
                    <a:pt x="127234" y="56667"/>
                    <a:pt x="127234" y="70567"/>
                  </a:cubicBezTo>
                  <a:lnTo>
                    <a:pt x="113217" y="70567"/>
                  </a:lnTo>
                  <a:cubicBezTo>
                    <a:pt x="112139" y="79120"/>
                    <a:pt x="108904" y="87674"/>
                    <a:pt x="103513" y="94089"/>
                  </a:cubicBezTo>
                  <a:cubicBezTo>
                    <a:pt x="103513" y="94089"/>
                    <a:pt x="103513" y="94089"/>
                    <a:pt x="113217" y="103712"/>
                  </a:cubicBezTo>
                  <a:cubicBezTo>
                    <a:pt x="113217" y="103712"/>
                    <a:pt x="113217" y="103712"/>
                    <a:pt x="104591" y="113335"/>
                  </a:cubicBezTo>
                  <a:cubicBezTo>
                    <a:pt x="104591" y="113335"/>
                    <a:pt x="104591" y="113335"/>
                    <a:pt x="93808" y="103712"/>
                  </a:cubicBezTo>
                  <a:cubicBezTo>
                    <a:pt x="87339" y="109058"/>
                    <a:pt x="79791" y="112265"/>
                    <a:pt x="70087" y="113335"/>
                  </a:cubicBezTo>
                  <a:cubicBezTo>
                    <a:pt x="70087" y="113335"/>
                    <a:pt x="70087" y="113335"/>
                    <a:pt x="70087" y="127234"/>
                  </a:cubicBezTo>
                  <a:cubicBezTo>
                    <a:pt x="70087" y="127234"/>
                    <a:pt x="70087" y="127234"/>
                    <a:pt x="57148" y="127234"/>
                  </a:cubicBezTo>
                  <a:cubicBezTo>
                    <a:pt x="57148" y="127234"/>
                    <a:pt x="57148" y="127234"/>
                    <a:pt x="57148" y="113335"/>
                  </a:cubicBezTo>
                  <a:cubicBezTo>
                    <a:pt x="48522" y="112265"/>
                    <a:pt x="39896" y="109058"/>
                    <a:pt x="33426" y="103712"/>
                  </a:cubicBezTo>
                  <a:cubicBezTo>
                    <a:pt x="33426" y="103712"/>
                    <a:pt x="33426" y="103712"/>
                    <a:pt x="22643" y="113335"/>
                  </a:cubicBezTo>
                  <a:cubicBezTo>
                    <a:pt x="22643" y="113335"/>
                    <a:pt x="22643" y="113335"/>
                    <a:pt x="14017" y="103712"/>
                  </a:cubicBezTo>
                  <a:cubicBezTo>
                    <a:pt x="14017" y="103712"/>
                    <a:pt x="14017" y="103712"/>
                    <a:pt x="23722" y="94089"/>
                  </a:cubicBezTo>
                  <a:cubicBezTo>
                    <a:pt x="18330" y="87674"/>
                    <a:pt x="15096" y="79120"/>
                    <a:pt x="14017" y="70567"/>
                  </a:cubicBezTo>
                  <a:cubicBezTo>
                    <a:pt x="14017" y="70567"/>
                    <a:pt x="14017" y="70567"/>
                    <a:pt x="0" y="70567"/>
                  </a:cubicBezTo>
                  <a:cubicBezTo>
                    <a:pt x="0" y="70567"/>
                    <a:pt x="0" y="70567"/>
                    <a:pt x="0" y="56667"/>
                  </a:cubicBezTo>
                  <a:cubicBezTo>
                    <a:pt x="0" y="56667"/>
                    <a:pt x="0" y="56667"/>
                    <a:pt x="14017" y="56667"/>
                  </a:cubicBezTo>
                  <a:cubicBezTo>
                    <a:pt x="15096" y="48114"/>
                    <a:pt x="18330" y="40629"/>
                    <a:pt x="23722" y="33145"/>
                  </a:cubicBezTo>
                  <a:cubicBezTo>
                    <a:pt x="23722" y="33145"/>
                    <a:pt x="23722" y="33145"/>
                    <a:pt x="14017" y="23522"/>
                  </a:cubicBezTo>
                  <a:cubicBezTo>
                    <a:pt x="14017" y="23522"/>
                    <a:pt x="14017" y="23522"/>
                    <a:pt x="23722" y="13900"/>
                  </a:cubicBezTo>
                  <a:cubicBezTo>
                    <a:pt x="23722" y="13900"/>
                    <a:pt x="23722" y="13900"/>
                    <a:pt x="33426" y="23522"/>
                  </a:cubicBezTo>
                  <a:cubicBezTo>
                    <a:pt x="39896" y="19246"/>
                    <a:pt x="48522" y="14969"/>
                    <a:pt x="57148" y="13900"/>
                  </a:cubicBezTo>
                  <a:cubicBezTo>
                    <a:pt x="57148" y="13900"/>
                    <a:pt x="57148" y="13900"/>
                    <a:pt x="57148"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noAutofit/>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121" name="Rectangle 990">
              <a:extLst>
                <a:ext uri="{FF2B5EF4-FFF2-40B4-BE49-F238E27FC236}">
                  <a16:creationId xmlns:a16="http://schemas.microsoft.com/office/drawing/2014/main" id="{601D6D2C-BC9F-4F1F-B0E3-D8FEE41BF332}"/>
                </a:ext>
              </a:extLst>
            </p:cNvPr>
            <p:cNvSpPr>
              <a:spLocks noChangeArrowheads="1"/>
            </p:cNvSpPr>
            <p:nvPr/>
          </p:nvSpPr>
          <p:spPr bwMode="auto">
            <a:xfrm>
              <a:off x="2607744" y="1225310"/>
              <a:ext cx="108439" cy="10843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122" name="Freeform 991">
              <a:extLst>
                <a:ext uri="{FF2B5EF4-FFF2-40B4-BE49-F238E27FC236}">
                  <a16:creationId xmlns:a16="http://schemas.microsoft.com/office/drawing/2014/main" id="{1E6E39D1-004E-4BAF-BFFD-06F105F01299}"/>
                </a:ext>
              </a:extLst>
            </p:cNvPr>
            <p:cNvSpPr>
              <a:spLocks/>
            </p:cNvSpPr>
            <p:nvPr/>
          </p:nvSpPr>
          <p:spPr bwMode="auto">
            <a:xfrm>
              <a:off x="2596177" y="1497128"/>
              <a:ext cx="133018" cy="131572"/>
            </a:xfrm>
            <a:custGeom>
              <a:avLst/>
              <a:gdLst>
                <a:gd name="T0" fmla="*/ 92 w 92"/>
                <a:gd name="T1" fmla="*/ 46 h 91"/>
                <a:gd name="T2" fmla="*/ 46 w 92"/>
                <a:gd name="T3" fmla="*/ 0 h 91"/>
                <a:gd name="T4" fmla="*/ 0 w 92"/>
                <a:gd name="T5" fmla="*/ 46 h 91"/>
                <a:gd name="T6" fmla="*/ 46 w 92"/>
                <a:gd name="T7" fmla="*/ 91 h 91"/>
                <a:gd name="T8" fmla="*/ 92 w 92"/>
                <a:gd name="T9" fmla="*/ 46 h 91"/>
              </a:gdLst>
              <a:ahLst/>
              <a:cxnLst>
                <a:cxn ang="0">
                  <a:pos x="T0" y="T1"/>
                </a:cxn>
                <a:cxn ang="0">
                  <a:pos x="T2" y="T3"/>
                </a:cxn>
                <a:cxn ang="0">
                  <a:pos x="T4" y="T5"/>
                </a:cxn>
                <a:cxn ang="0">
                  <a:pos x="T6" y="T7"/>
                </a:cxn>
                <a:cxn ang="0">
                  <a:pos x="T8" y="T9"/>
                </a:cxn>
              </a:cxnLst>
              <a:rect l="0" t="0" r="r" b="b"/>
              <a:pathLst>
                <a:path w="92" h="91">
                  <a:moveTo>
                    <a:pt x="92" y="46"/>
                  </a:moveTo>
                  <a:lnTo>
                    <a:pt x="46" y="0"/>
                  </a:lnTo>
                  <a:lnTo>
                    <a:pt x="0" y="46"/>
                  </a:lnTo>
                  <a:lnTo>
                    <a:pt x="46" y="91"/>
                  </a:lnTo>
                  <a:lnTo>
                    <a:pt x="92" y="4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grpSp>
      <p:sp>
        <p:nvSpPr>
          <p:cNvPr id="123" name="TextBox 122">
            <a:extLst>
              <a:ext uri="{FF2B5EF4-FFF2-40B4-BE49-F238E27FC236}">
                <a16:creationId xmlns:a16="http://schemas.microsoft.com/office/drawing/2014/main" id="{3E5944E7-7254-4494-A569-F77108B51D16}"/>
              </a:ext>
            </a:extLst>
          </p:cNvPr>
          <p:cNvSpPr txBox="1"/>
          <p:nvPr/>
        </p:nvSpPr>
        <p:spPr>
          <a:xfrm>
            <a:off x="8873902" y="3190416"/>
            <a:ext cx="1295714" cy="328585"/>
          </a:xfrm>
          <a:prstGeom prst="rect">
            <a:avLst/>
          </a:prstGeom>
          <a:noFill/>
          <a:ln w="25400" cap="flat"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defPPr>
              <a:defRPr lang="en-US"/>
            </a:defPPr>
            <a:lvl1pPr algn="ctr" defTabSz="932472" fontAlgn="base">
              <a:lnSpc>
                <a:spcPct val="90000"/>
              </a:lnSpc>
              <a:spcBef>
                <a:spcPct val="0"/>
              </a:spcBef>
              <a:spcAft>
                <a:spcPct val="0"/>
              </a:spcAft>
              <a:defRPr sz="1200">
                <a:gradFill>
                  <a:gsLst>
                    <a:gs pos="0">
                      <a:srgbClr val="FFFFFF"/>
                    </a:gs>
                    <a:gs pos="100000">
                      <a:srgbClr val="FFFFFF"/>
                    </a:gs>
                  </a:gsLst>
                  <a:lin ang="5400000" scaled="0"/>
                </a:gradFill>
                <a:latin typeface="+mj-lt"/>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Segoe UI" pitchFamily="34" charset="0"/>
              </a:rPr>
              <a:t>Solution builder</a:t>
            </a:r>
          </a:p>
        </p:txBody>
      </p:sp>
      <p:grpSp>
        <p:nvGrpSpPr>
          <p:cNvPr id="127" name="Model ID Announcement">
            <a:extLst>
              <a:ext uri="{FF2B5EF4-FFF2-40B4-BE49-F238E27FC236}">
                <a16:creationId xmlns:a16="http://schemas.microsoft.com/office/drawing/2014/main" id="{35565FE2-2977-4981-8181-EE2328BCEC28}"/>
              </a:ext>
            </a:extLst>
          </p:cNvPr>
          <p:cNvGrpSpPr/>
          <p:nvPr/>
        </p:nvGrpSpPr>
        <p:grpSpPr>
          <a:xfrm>
            <a:off x="2400205" y="4854101"/>
            <a:ext cx="1835461" cy="384990"/>
            <a:chOff x="2400205" y="4983133"/>
            <a:chExt cx="1835461" cy="384990"/>
          </a:xfrm>
        </p:grpSpPr>
        <p:cxnSp>
          <p:nvCxnSpPr>
            <p:cNvPr id="128" name="Straight Connector 127">
              <a:extLst>
                <a:ext uri="{FF2B5EF4-FFF2-40B4-BE49-F238E27FC236}">
                  <a16:creationId xmlns:a16="http://schemas.microsoft.com/office/drawing/2014/main" id="{9CDA5824-603A-4E01-9524-6EC08CCF5E61}"/>
                </a:ext>
              </a:extLst>
            </p:cNvPr>
            <p:cNvCxnSpPr>
              <a:cxnSpLocks/>
            </p:cNvCxnSpPr>
            <p:nvPr/>
          </p:nvCxnSpPr>
          <p:spPr>
            <a:xfrm>
              <a:off x="2400205" y="5348704"/>
              <a:ext cx="1835461" cy="0"/>
            </a:xfrm>
            <a:prstGeom prst="line">
              <a:avLst/>
            </a:prstGeom>
            <a:noFill/>
            <a:ln w="25400" cap="flat" cmpd="sng" algn="ctr">
              <a:solidFill>
                <a:srgbClr val="0078D3"/>
              </a:solidFill>
              <a:prstDash val="solid"/>
              <a:headEnd type="none" w="lg" len="med"/>
              <a:tailEnd type="triangle" w="lg" len="med"/>
            </a:ln>
            <a:effectLst/>
          </p:spPr>
        </p:cxnSp>
        <p:sp>
          <p:nvSpPr>
            <p:cNvPr id="129" name="TextBox 128">
              <a:extLst>
                <a:ext uri="{FF2B5EF4-FFF2-40B4-BE49-F238E27FC236}">
                  <a16:creationId xmlns:a16="http://schemas.microsoft.com/office/drawing/2014/main" id="{DFABF88C-6CC0-4272-9A51-CA12DEA809F4}"/>
                </a:ext>
              </a:extLst>
            </p:cNvPr>
            <p:cNvSpPr txBox="1"/>
            <p:nvPr/>
          </p:nvSpPr>
          <p:spPr>
            <a:xfrm>
              <a:off x="2407285" y="4983133"/>
              <a:ext cx="1828381" cy="384990"/>
            </a:xfrm>
            <a:prstGeom prst="rect">
              <a:avLst/>
            </a:prstGeom>
            <a:noFill/>
          </p:spPr>
          <p:txBody>
            <a:bodyPr wrap="square" lIns="91440" tIns="91440" rIns="91440" bIns="91440" rtlCol="0" anchor="ctr" anchorCtr="0">
              <a:no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Segoe UI Semibold"/>
                </a:rPr>
                <a:t>Model ID Announcement</a:t>
              </a:r>
            </a:p>
          </p:txBody>
        </p:sp>
      </p:grpSp>
      <p:grpSp>
        <p:nvGrpSpPr>
          <p:cNvPr id="130" name="Connect">
            <a:extLst>
              <a:ext uri="{FF2B5EF4-FFF2-40B4-BE49-F238E27FC236}">
                <a16:creationId xmlns:a16="http://schemas.microsoft.com/office/drawing/2014/main" id="{0892271B-D155-4D5D-AAE5-CE8C6E7E10B4}"/>
              </a:ext>
            </a:extLst>
          </p:cNvPr>
          <p:cNvGrpSpPr/>
          <p:nvPr/>
        </p:nvGrpSpPr>
        <p:grpSpPr>
          <a:xfrm>
            <a:off x="2400205" y="5432434"/>
            <a:ext cx="1835461" cy="384990"/>
            <a:chOff x="2400205" y="5432434"/>
            <a:chExt cx="1835461" cy="384990"/>
          </a:xfrm>
        </p:grpSpPr>
        <p:cxnSp>
          <p:nvCxnSpPr>
            <p:cNvPr id="131" name="Straight Connector 130">
              <a:extLst>
                <a:ext uri="{FF2B5EF4-FFF2-40B4-BE49-F238E27FC236}">
                  <a16:creationId xmlns:a16="http://schemas.microsoft.com/office/drawing/2014/main" id="{73B87F77-D7C7-4F3F-9CCA-B56F0F7636B0}"/>
                </a:ext>
              </a:extLst>
            </p:cNvPr>
            <p:cNvCxnSpPr>
              <a:cxnSpLocks/>
            </p:cNvCxnSpPr>
            <p:nvPr/>
          </p:nvCxnSpPr>
          <p:spPr>
            <a:xfrm>
              <a:off x="2400205" y="5794418"/>
              <a:ext cx="1835461" cy="0"/>
            </a:xfrm>
            <a:prstGeom prst="line">
              <a:avLst/>
            </a:prstGeom>
            <a:noFill/>
            <a:ln w="25400" cap="flat" cmpd="sng" algn="ctr">
              <a:solidFill>
                <a:srgbClr val="FFFFFF"/>
              </a:solidFill>
              <a:prstDash val="solid"/>
              <a:headEnd type="none" w="lg" len="med"/>
              <a:tailEnd type="triangle" w="lg" len="med"/>
            </a:ln>
            <a:effectLst/>
          </p:spPr>
        </p:cxnSp>
        <p:sp>
          <p:nvSpPr>
            <p:cNvPr id="132" name="TextBox 131">
              <a:extLst>
                <a:ext uri="{FF2B5EF4-FFF2-40B4-BE49-F238E27FC236}">
                  <a16:creationId xmlns:a16="http://schemas.microsoft.com/office/drawing/2014/main" id="{65366EA7-560E-422B-ADB5-5B8AEAC04917}"/>
                </a:ext>
              </a:extLst>
            </p:cNvPr>
            <p:cNvSpPr txBox="1"/>
            <p:nvPr/>
          </p:nvSpPr>
          <p:spPr>
            <a:xfrm>
              <a:off x="2407285" y="5432434"/>
              <a:ext cx="1819080" cy="384990"/>
            </a:xfrm>
            <a:prstGeom prst="rect">
              <a:avLst/>
            </a:prstGeom>
            <a:noFill/>
          </p:spPr>
          <p:txBody>
            <a:bodyPr wrap="square" lIns="91440" tIns="91440" rIns="91440" bIns="91440" rtlCol="0" anchor="ctr" anchorCtr="0">
              <a:no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Segoe UI Semibold"/>
                </a:rPr>
                <a:t>Connect</a:t>
              </a:r>
            </a:p>
          </p:txBody>
        </p:sp>
      </p:grpSp>
      <p:grpSp>
        <p:nvGrpSpPr>
          <p:cNvPr id="134" name="Group 133">
            <a:extLst>
              <a:ext uri="{FF2B5EF4-FFF2-40B4-BE49-F238E27FC236}">
                <a16:creationId xmlns:a16="http://schemas.microsoft.com/office/drawing/2014/main" id="{F49ADC9F-CC1A-4977-867F-61E615C21772}"/>
              </a:ext>
            </a:extLst>
          </p:cNvPr>
          <p:cNvGrpSpPr/>
          <p:nvPr/>
        </p:nvGrpSpPr>
        <p:grpSpPr>
          <a:xfrm>
            <a:off x="7028288" y="4069243"/>
            <a:ext cx="2642003" cy="945649"/>
            <a:chOff x="7028288" y="4094643"/>
            <a:chExt cx="2642003" cy="945649"/>
          </a:xfrm>
        </p:grpSpPr>
        <p:sp>
          <p:nvSpPr>
            <p:cNvPr id="135" name="Arrow: Left-Up 134">
              <a:extLst>
                <a:ext uri="{FF2B5EF4-FFF2-40B4-BE49-F238E27FC236}">
                  <a16:creationId xmlns:a16="http://schemas.microsoft.com/office/drawing/2014/main" id="{F90AF947-65A6-4ECB-9FAC-300A5F02C4C3}"/>
                </a:ext>
              </a:extLst>
            </p:cNvPr>
            <p:cNvSpPr/>
            <p:nvPr/>
          </p:nvSpPr>
          <p:spPr bwMode="auto">
            <a:xfrm rot="16200000">
              <a:off x="7876465" y="3246466"/>
              <a:ext cx="945649" cy="2642003"/>
            </a:xfrm>
            <a:prstGeom prst="leftUpArrow">
              <a:avLst>
                <a:gd name="adj1" fmla="val 33477"/>
                <a:gd name="adj2" fmla="val 25000"/>
                <a:gd name="adj3" fmla="val 25000"/>
              </a:avLst>
            </a:prstGeom>
            <a:gradFill flip="none" rotWithShape="1">
              <a:gsLst>
                <a:gs pos="89000">
                  <a:srgbClr val="0078D3"/>
                </a:gs>
                <a:gs pos="100000">
                  <a:srgbClr val="000000"/>
                </a:gs>
              </a:gsLst>
              <a:lin ang="162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6" name="TextBox 135">
              <a:extLst>
                <a:ext uri="{FF2B5EF4-FFF2-40B4-BE49-F238E27FC236}">
                  <a16:creationId xmlns:a16="http://schemas.microsoft.com/office/drawing/2014/main" id="{CE1B07D1-5C47-4665-A865-E75185333795}"/>
                </a:ext>
              </a:extLst>
            </p:cNvPr>
            <p:cNvSpPr txBox="1"/>
            <p:nvPr/>
          </p:nvSpPr>
          <p:spPr>
            <a:xfrm>
              <a:off x="7277100" y="4140218"/>
              <a:ext cx="2311400" cy="384990"/>
            </a:xfrm>
            <a:prstGeom prst="rect">
              <a:avLst/>
            </a:prstGeom>
            <a:noFill/>
          </p:spPr>
          <p:txBody>
            <a:bodyPr wrap="square" lIns="91440" tIns="91440" rIns="91440" bIns="91440" rtlCol="0" anchor="ctr" anchorCtr="0">
              <a:no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Segoe UI Semibold"/>
                </a:rPr>
                <a:t>❷ Resolve Model</a:t>
              </a:r>
            </a:p>
          </p:txBody>
        </p:sp>
      </p:grpSp>
      <p:grpSp>
        <p:nvGrpSpPr>
          <p:cNvPr id="140" name="Group 139">
            <a:extLst>
              <a:ext uri="{FF2B5EF4-FFF2-40B4-BE49-F238E27FC236}">
                <a16:creationId xmlns:a16="http://schemas.microsoft.com/office/drawing/2014/main" id="{E187579E-0A74-4160-912C-98C54595D110}"/>
              </a:ext>
            </a:extLst>
          </p:cNvPr>
          <p:cNvGrpSpPr/>
          <p:nvPr/>
        </p:nvGrpSpPr>
        <p:grpSpPr>
          <a:xfrm>
            <a:off x="6138257" y="4836810"/>
            <a:ext cx="2644630" cy="486494"/>
            <a:chOff x="6138257" y="4862210"/>
            <a:chExt cx="2644630" cy="486494"/>
          </a:xfrm>
        </p:grpSpPr>
        <p:cxnSp>
          <p:nvCxnSpPr>
            <p:cNvPr id="141" name="Straight Connector 140">
              <a:extLst>
                <a:ext uri="{FF2B5EF4-FFF2-40B4-BE49-F238E27FC236}">
                  <a16:creationId xmlns:a16="http://schemas.microsoft.com/office/drawing/2014/main" id="{E9AB5916-3A06-40DF-A014-DC4008C79196}"/>
                </a:ext>
              </a:extLst>
            </p:cNvPr>
            <p:cNvCxnSpPr>
              <a:cxnSpLocks/>
            </p:cNvCxnSpPr>
            <p:nvPr/>
          </p:nvCxnSpPr>
          <p:spPr>
            <a:xfrm>
              <a:off x="6138257" y="5348704"/>
              <a:ext cx="2644630" cy="0"/>
            </a:xfrm>
            <a:prstGeom prst="line">
              <a:avLst/>
            </a:prstGeom>
            <a:noFill/>
            <a:ln w="25400" cap="flat" cmpd="sng" algn="ctr">
              <a:solidFill>
                <a:srgbClr val="0078D3"/>
              </a:solidFill>
              <a:prstDash val="solid"/>
              <a:headEnd type="triangle" w="lg" len="med"/>
              <a:tailEnd type="triangle" w="lg" len="med"/>
            </a:ln>
            <a:effectLst/>
          </p:spPr>
        </p:cxnSp>
        <p:sp>
          <p:nvSpPr>
            <p:cNvPr id="142" name="TextBox 141">
              <a:extLst>
                <a:ext uri="{FF2B5EF4-FFF2-40B4-BE49-F238E27FC236}">
                  <a16:creationId xmlns:a16="http://schemas.microsoft.com/office/drawing/2014/main" id="{CCD325F0-AA69-457C-ACC1-DD69A92408A3}"/>
                </a:ext>
              </a:extLst>
            </p:cNvPr>
            <p:cNvSpPr txBox="1"/>
            <p:nvPr/>
          </p:nvSpPr>
          <p:spPr>
            <a:xfrm>
              <a:off x="7043370" y="4862210"/>
              <a:ext cx="1690958" cy="339894"/>
            </a:xfrm>
            <a:prstGeom prst="rect">
              <a:avLst/>
            </a:prstGeom>
            <a:solidFill>
              <a:srgbClr val="0078D3"/>
            </a:solidFill>
            <a:ln w="19050" cap="flat" cmpd="sng" algn="ctr">
              <a:solidFill>
                <a:srgbClr val="0078D3"/>
              </a:solid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defPPr>
                <a:defRPr lang="en-US"/>
              </a:defPPr>
              <a:lvl1pPr algn="ctr" defTabSz="932472" fontAlgn="base">
                <a:lnSpc>
                  <a:spcPct val="90000"/>
                </a:lnSpc>
                <a:spcBef>
                  <a:spcPct val="0"/>
                </a:spcBef>
                <a:spcAft>
                  <a:spcPct val="0"/>
                </a:spcAft>
                <a:defRPr sz="1200">
                  <a:gradFill>
                    <a:gsLst>
                      <a:gs pos="0">
                        <a:srgbClr val="FFFFFF"/>
                      </a:gs>
                      <a:gs pos="100000">
                        <a:srgbClr val="FFFFFF"/>
                      </a:gs>
                    </a:gsLst>
                    <a:lin ang="5400000" scaled="0"/>
                  </a:gradFill>
                  <a:latin typeface="+mj-lt"/>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72" eaLnBrk="1" fontAlgn="base" latinLnBrk="0" hangingPunct="1">
                <a:lnSpc>
                  <a:spcPct val="90000"/>
                </a:lnSpc>
                <a:spcBef>
                  <a:spcPct val="0"/>
                </a:spcBef>
                <a:spcAft>
                  <a:spcPts val="60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Segoe UI Semibold"/>
                  <a:ea typeface="+mn-ea"/>
                  <a:cs typeface="Segoe UI" pitchFamily="34" charset="0"/>
                </a:rPr>
                <a:t>❶ Retrieve model ID</a:t>
              </a:r>
            </a:p>
          </p:txBody>
        </p:sp>
      </p:grpSp>
      <p:grpSp>
        <p:nvGrpSpPr>
          <p:cNvPr id="5" name="Device Catalog">
            <a:extLst>
              <a:ext uri="{FF2B5EF4-FFF2-40B4-BE49-F238E27FC236}">
                <a16:creationId xmlns:a16="http://schemas.microsoft.com/office/drawing/2014/main" id="{A50B7470-6A2F-45FA-9DDC-21313C270321}"/>
              </a:ext>
            </a:extLst>
          </p:cNvPr>
          <p:cNvGrpSpPr/>
          <p:nvPr/>
        </p:nvGrpSpPr>
        <p:grpSpPr>
          <a:xfrm>
            <a:off x="5062045" y="1292999"/>
            <a:ext cx="1885603" cy="723688"/>
            <a:chOff x="5062045" y="1292999"/>
            <a:chExt cx="1885603" cy="723688"/>
          </a:xfrm>
        </p:grpSpPr>
        <p:grpSp>
          <p:nvGrpSpPr>
            <p:cNvPr id="91" name="Device Catalog">
              <a:extLst>
                <a:ext uri="{FF2B5EF4-FFF2-40B4-BE49-F238E27FC236}">
                  <a16:creationId xmlns:a16="http://schemas.microsoft.com/office/drawing/2014/main" id="{AB9D1CFA-B3E1-4EBA-B0D9-0B03C012D7FD}"/>
                </a:ext>
              </a:extLst>
            </p:cNvPr>
            <p:cNvGrpSpPr/>
            <p:nvPr/>
          </p:nvGrpSpPr>
          <p:grpSpPr>
            <a:xfrm>
              <a:off x="5062045" y="1292999"/>
              <a:ext cx="1885603" cy="723688"/>
              <a:chOff x="5062045" y="1318399"/>
              <a:chExt cx="1885603" cy="723688"/>
            </a:xfrm>
          </p:grpSpPr>
          <p:sp>
            <p:nvSpPr>
              <p:cNvPr id="92" name="Rectangle 91">
                <a:extLst>
                  <a:ext uri="{FF2B5EF4-FFF2-40B4-BE49-F238E27FC236}">
                    <a16:creationId xmlns:a16="http://schemas.microsoft.com/office/drawing/2014/main" id="{09C69932-0318-4EE1-B7D7-ADD45759BCF7}"/>
                  </a:ext>
                </a:extLst>
              </p:cNvPr>
              <p:cNvSpPr/>
              <p:nvPr/>
            </p:nvSpPr>
            <p:spPr bwMode="auto">
              <a:xfrm>
                <a:off x="5062045" y="1318399"/>
                <a:ext cx="1885603" cy="723688"/>
              </a:xfrm>
              <a:prstGeom prst="rect">
                <a:avLst/>
              </a:prstGeom>
              <a:solidFill>
                <a:srgbClr val="000000"/>
              </a:solidFill>
              <a:ln w="19050" cap="flat" cmpd="sng" algn="ctr">
                <a:solidFill>
                  <a:srgbClr val="50E6FF"/>
                </a:solid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bold"/>
                  <a:ea typeface="+mn-ea"/>
                  <a:cs typeface="Segoe UI" pitchFamily="34" charset="0"/>
                </a:endParaRPr>
              </a:p>
            </p:txBody>
          </p:sp>
          <p:sp>
            <p:nvSpPr>
              <p:cNvPr id="94" name="TextBox 93">
                <a:extLst>
                  <a:ext uri="{FF2B5EF4-FFF2-40B4-BE49-F238E27FC236}">
                    <a16:creationId xmlns:a16="http://schemas.microsoft.com/office/drawing/2014/main" id="{3A5731E9-D2D1-4157-8C25-3966EB17872E}"/>
                  </a:ext>
                </a:extLst>
              </p:cNvPr>
              <p:cNvSpPr txBox="1"/>
              <p:nvPr/>
            </p:nvSpPr>
            <p:spPr>
              <a:xfrm>
                <a:off x="5740410" y="1381197"/>
                <a:ext cx="1207238" cy="598088"/>
              </a:xfrm>
              <a:prstGeom prst="rect">
                <a:avLst/>
              </a:prstGeom>
              <a:noFill/>
            </p:spPr>
            <p:txBody>
              <a:bodyPr wrap="square" lIns="91440" tIns="91440" rIns="91440" bIns="91440" rtlCol="0" anchor="ctr" anchorCtr="0">
                <a:no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Segoe UI Semibold"/>
                  </a:rPr>
                  <a:t>Device</a:t>
                </a:r>
                <a:br>
                  <a:rPr kumimoji="0" lang="en-US" sz="1200" b="0" i="0" u="none" strike="noStrike" kern="0" cap="none" spc="0" normalizeH="0" baseline="0" noProof="0" dirty="0">
                    <a:ln>
                      <a:noFill/>
                    </a:ln>
                    <a:solidFill>
                      <a:srgbClr val="FFFFFF"/>
                    </a:solidFill>
                    <a:effectLst/>
                    <a:uLnTx/>
                    <a:uFillTx/>
                    <a:latin typeface="Segoe UI Semibold"/>
                  </a:rPr>
                </a:br>
                <a:r>
                  <a:rPr kumimoji="0" lang="en-US" sz="1200" b="0" i="0" u="none" strike="noStrike" kern="0" cap="none" spc="0" normalizeH="0" baseline="0" noProof="0" dirty="0">
                    <a:ln>
                      <a:noFill/>
                    </a:ln>
                    <a:solidFill>
                      <a:srgbClr val="FFFFFF"/>
                    </a:solidFill>
                    <a:effectLst/>
                    <a:uLnTx/>
                    <a:uFillTx/>
                    <a:latin typeface="Segoe UI Semibold"/>
                  </a:rPr>
                  <a:t>Catalog</a:t>
                </a:r>
              </a:p>
            </p:txBody>
          </p:sp>
        </p:grpSp>
        <p:pic>
          <p:nvPicPr>
            <p:cNvPr id="3" name="Picture 2" descr="A picture containing text&#10;&#10;Description automatically generated">
              <a:extLst>
                <a:ext uri="{FF2B5EF4-FFF2-40B4-BE49-F238E27FC236}">
                  <a16:creationId xmlns:a16="http://schemas.microsoft.com/office/drawing/2014/main" id="{36D2C050-FF31-4F64-9472-DA82D450B6E2}"/>
                </a:ext>
              </a:extLst>
            </p:cNvPr>
            <p:cNvPicPr>
              <a:picLocks noChangeAspect="1"/>
            </p:cNvPicPr>
            <p:nvPr/>
          </p:nvPicPr>
          <p:blipFill>
            <a:blip r:embed="rId3"/>
            <a:stretch>
              <a:fillRect/>
            </a:stretch>
          </p:blipFill>
          <p:spPr>
            <a:xfrm>
              <a:off x="5113564" y="1333138"/>
              <a:ext cx="635113" cy="635113"/>
            </a:xfrm>
            <a:prstGeom prst="rect">
              <a:avLst/>
            </a:prstGeom>
          </p:spPr>
        </p:pic>
      </p:grpSp>
      <p:grpSp>
        <p:nvGrpSpPr>
          <p:cNvPr id="143" name="4. Certify">
            <a:extLst>
              <a:ext uri="{FF2B5EF4-FFF2-40B4-BE49-F238E27FC236}">
                <a16:creationId xmlns:a16="http://schemas.microsoft.com/office/drawing/2014/main" id="{52D0397D-32A7-439C-85B5-9530D2C661AF}"/>
              </a:ext>
            </a:extLst>
          </p:cNvPr>
          <p:cNvGrpSpPr/>
          <p:nvPr/>
        </p:nvGrpSpPr>
        <p:grpSpPr>
          <a:xfrm>
            <a:off x="1323975" y="1385381"/>
            <a:ext cx="3719678" cy="964000"/>
            <a:chOff x="1323975" y="1410781"/>
            <a:chExt cx="3719678" cy="964000"/>
          </a:xfrm>
        </p:grpSpPr>
        <p:sp>
          <p:nvSpPr>
            <p:cNvPr id="144" name="Arrow: Bent-Up 143">
              <a:extLst>
                <a:ext uri="{FF2B5EF4-FFF2-40B4-BE49-F238E27FC236}">
                  <a16:creationId xmlns:a16="http://schemas.microsoft.com/office/drawing/2014/main" id="{11B5625B-2D99-4519-8A35-328DA4CCA934}"/>
                </a:ext>
              </a:extLst>
            </p:cNvPr>
            <p:cNvSpPr/>
            <p:nvPr/>
          </p:nvSpPr>
          <p:spPr bwMode="auto">
            <a:xfrm rot="16200000" flipV="1">
              <a:off x="2701814" y="32942"/>
              <a:ext cx="964000" cy="3719678"/>
            </a:xfrm>
            <a:prstGeom prst="bentUpArrow">
              <a:avLst>
                <a:gd name="adj1" fmla="val 30239"/>
                <a:gd name="adj2" fmla="val 25000"/>
                <a:gd name="adj3" fmla="val 25000"/>
              </a:avLst>
            </a:prstGeom>
            <a:gradFill flip="none" rotWithShape="1">
              <a:gsLst>
                <a:gs pos="45000">
                  <a:srgbClr val="50E6FF"/>
                </a:gs>
                <a:gs pos="92000">
                  <a:srgbClr val="000000"/>
                </a:gs>
              </a:gsLst>
              <a:lin ang="108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5" name="TextBox 144">
              <a:extLst>
                <a:ext uri="{FF2B5EF4-FFF2-40B4-BE49-F238E27FC236}">
                  <a16:creationId xmlns:a16="http://schemas.microsoft.com/office/drawing/2014/main" id="{EF495E47-542E-4552-A935-C37500689BFE}"/>
                </a:ext>
              </a:extLst>
            </p:cNvPr>
            <p:cNvSpPr txBox="1"/>
            <p:nvPr/>
          </p:nvSpPr>
          <p:spPr>
            <a:xfrm>
              <a:off x="2541421" y="1474706"/>
              <a:ext cx="2469060" cy="384990"/>
            </a:xfrm>
            <a:prstGeom prst="rect">
              <a:avLst/>
            </a:prstGeom>
            <a:noFill/>
          </p:spPr>
          <p:txBody>
            <a:bodyPr wrap="square" lIns="91440" tIns="91440" rIns="91440" bIns="91440" rtlCol="0" anchor="ctr" anchorCtr="0">
              <a:no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Segoe UI Semibold"/>
                </a:rPr>
                <a:t>❹ Certify device</a:t>
              </a:r>
            </a:p>
          </p:txBody>
        </p:sp>
      </p:grpSp>
      <p:sp>
        <p:nvSpPr>
          <p:cNvPr id="146" name="TextBox 145">
            <a:extLst>
              <a:ext uri="{FF2B5EF4-FFF2-40B4-BE49-F238E27FC236}">
                <a16:creationId xmlns:a16="http://schemas.microsoft.com/office/drawing/2014/main" id="{55749E69-4D99-44E5-A985-F3D1D9A4610A}"/>
              </a:ext>
            </a:extLst>
          </p:cNvPr>
          <p:cNvSpPr txBox="1"/>
          <p:nvPr/>
        </p:nvSpPr>
        <p:spPr>
          <a:xfrm>
            <a:off x="2638943" y="6358408"/>
            <a:ext cx="1819079" cy="273187"/>
          </a:xfrm>
          <a:prstGeom prst="rect">
            <a:avLst/>
          </a:prstGeom>
          <a:solidFill>
            <a:srgbClr val="000000"/>
          </a:solidFill>
          <a:ln w="19050" cap="flat" cmpd="sng" algn="ctr">
            <a:solidFill>
              <a:srgbClr val="0078D3"/>
            </a:solid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defPPr>
              <a:defRPr lang="en-US"/>
            </a:defPPr>
            <a:lvl1pPr algn="ctr" defTabSz="932472" fontAlgn="base">
              <a:lnSpc>
                <a:spcPct val="90000"/>
              </a:lnSpc>
              <a:spcBef>
                <a:spcPct val="0"/>
              </a:spcBef>
              <a:spcAft>
                <a:spcPct val="0"/>
              </a:spcAft>
              <a:defRPr sz="1200">
                <a:gradFill>
                  <a:gsLst>
                    <a:gs pos="0">
                      <a:srgbClr val="FFFFFF"/>
                    </a:gs>
                    <a:gs pos="100000">
                      <a:srgbClr val="FFFFFF"/>
                    </a:gs>
                  </a:gsLst>
                  <a:lin ang="5400000" scaled="0"/>
                </a:gradFill>
                <a:latin typeface="+mj-lt"/>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Segoe UI" pitchFamily="34" charset="0"/>
              </a:rPr>
              <a:t>Partner components</a:t>
            </a:r>
          </a:p>
        </p:txBody>
      </p:sp>
      <p:sp>
        <p:nvSpPr>
          <p:cNvPr id="147" name="TextBox 146">
            <a:extLst>
              <a:ext uri="{FF2B5EF4-FFF2-40B4-BE49-F238E27FC236}">
                <a16:creationId xmlns:a16="http://schemas.microsoft.com/office/drawing/2014/main" id="{1F33F7C7-1C31-4E3C-8F6A-F2BBEDAD8D6F}"/>
              </a:ext>
            </a:extLst>
          </p:cNvPr>
          <p:cNvSpPr txBox="1"/>
          <p:nvPr/>
        </p:nvSpPr>
        <p:spPr>
          <a:xfrm>
            <a:off x="4562067" y="6358408"/>
            <a:ext cx="1819079" cy="273187"/>
          </a:xfrm>
          <a:prstGeom prst="rect">
            <a:avLst/>
          </a:prstGeom>
          <a:solidFill>
            <a:srgbClr val="000000"/>
          </a:solidFill>
          <a:ln w="19050" cap="flat" cmpd="sng" algn="ctr">
            <a:solidFill>
              <a:srgbClr val="50E6FF"/>
            </a:solid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defPPr>
              <a:defRPr lang="en-US"/>
            </a:defPPr>
            <a:lvl1pPr algn="ctr" defTabSz="932472" fontAlgn="base">
              <a:lnSpc>
                <a:spcPct val="90000"/>
              </a:lnSpc>
              <a:spcBef>
                <a:spcPct val="0"/>
              </a:spcBef>
              <a:spcAft>
                <a:spcPct val="0"/>
              </a:spcAft>
              <a:defRPr sz="1200">
                <a:gradFill>
                  <a:gsLst>
                    <a:gs pos="0">
                      <a:srgbClr val="FFFFFF"/>
                    </a:gs>
                    <a:gs pos="100000">
                      <a:srgbClr val="FFFFFF"/>
                    </a:gs>
                  </a:gsLst>
                  <a:lin ang="5400000" scaled="0"/>
                </a:gradFill>
                <a:latin typeface="+mj-lt"/>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Segoe UI" pitchFamily="34" charset="0"/>
              </a:rPr>
              <a:t>Microsoft components</a:t>
            </a:r>
          </a:p>
        </p:txBody>
      </p:sp>
      <p:grpSp>
        <p:nvGrpSpPr>
          <p:cNvPr id="148" name="3. Publish">
            <a:extLst>
              <a:ext uri="{FF2B5EF4-FFF2-40B4-BE49-F238E27FC236}">
                <a16:creationId xmlns:a16="http://schemas.microsoft.com/office/drawing/2014/main" id="{0D40B7BC-7071-4262-8A1D-E73C9F20E8F8}"/>
              </a:ext>
            </a:extLst>
          </p:cNvPr>
          <p:cNvGrpSpPr/>
          <p:nvPr/>
        </p:nvGrpSpPr>
        <p:grpSpPr>
          <a:xfrm>
            <a:off x="2294412" y="2725705"/>
            <a:ext cx="2757980" cy="503895"/>
            <a:chOff x="2294412" y="2751105"/>
            <a:chExt cx="2757980" cy="503895"/>
          </a:xfrm>
        </p:grpSpPr>
        <p:sp>
          <p:nvSpPr>
            <p:cNvPr id="149" name="Arrow: Right 148">
              <a:extLst>
                <a:ext uri="{FF2B5EF4-FFF2-40B4-BE49-F238E27FC236}">
                  <a16:creationId xmlns:a16="http://schemas.microsoft.com/office/drawing/2014/main" id="{F8AFCAB5-6EC5-453A-AB11-6E6D37BDC3C1}"/>
                </a:ext>
              </a:extLst>
            </p:cNvPr>
            <p:cNvSpPr/>
            <p:nvPr/>
          </p:nvSpPr>
          <p:spPr bwMode="auto">
            <a:xfrm>
              <a:off x="2294412" y="2751105"/>
              <a:ext cx="2757980" cy="503895"/>
            </a:xfrm>
            <a:prstGeom prst="rightArrow">
              <a:avLst>
                <a:gd name="adj1" fmla="val 57561"/>
                <a:gd name="adj2" fmla="val 50000"/>
              </a:avLst>
            </a:prstGeom>
            <a:gradFill flip="none" rotWithShape="1">
              <a:gsLst>
                <a:gs pos="85000">
                  <a:srgbClr val="50E6FF"/>
                </a:gs>
                <a:gs pos="100000">
                  <a:srgbClr val="000000"/>
                </a:gs>
              </a:gsLst>
              <a:lin ang="108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50" name="TextBox 149">
              <a:extLst>
                <a:ext uri="{FF2B5EF4-FFF2-40B4-BE49-F238E27FC236}">
                  <a16:creationId xmlns:a16="http://schemas.microsoft.com/office/drawing/2014/main" id="{CD66E400-7016-4F54-8A54-7F0C6C22A4E9}"/>
                </a:ext>
              </a:extLst>
            </p:cNvPr>
            <p:cNvSpPr txBox="1"/>
            <p:nvPr/>
          </p:nvSpPr>
          <p:spPr>
            <a:xfrm>
              <a:off x="2531896" y="2812704"/>
              <a:ext cx="2469060" cy="384990"/>
            </a:xfrm>
            <a:prstGeom prst="rect">
              <a:avLst/>
            </a:prstGeom>
            <a:noFill/>
          </p:spPr>
          <p:txBody>
            <a:bodyPr wrap="square" lIns="91440" tIns="91440" rIns="91440" bIns="91440" rtlCol="0" anchor="ctr" anchorCtr="0">
              <a:no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200" b="0" i="0" u="none" strike="noStrike" kern="0" cap="none" spc="-50" normalizeH="0" baseline="0" noProof="0" dirty="0">
                  <a:ln>
                    <a:noFill/>
                  </a:ln>
                  <a:solidFill>
                    <a:srgbClr val="000000"/>
                  </a:solidFill>
                  <a:effectLst/>
                  <a:uLnTx/>
                  <a:uFillTx/>
                  <a:latin typeface="Segoe UI Semibold"/>
                </a:rPr>
                <a:t>❸ Publish/share model definition</a:t>
              </a:r>
            </a:p>
          </p:txBody>
        </p:sp>
      </p:grpSp>
      <p:sp>
        <p:nvSpPr>
          <p:cNvPr id="151" name="Rectangle 150">
            <a:extLst>
              <a:ext uri="{FF2B5EF4-FFF2-40B4-BE49-F238E27FC236}">
                <a16:creationId xmlns:a16="http://schemas.microsoft.com/office/drawing/2014/main" id="{D3CC4CB8-FE41-4E8E-AFC4-4E6EF8A47B93}"/>
              </a:ext>
            </a:extLst>
          </p:cNvPr>
          <p:cNvSpPr/>
          <p:nvPr/>
        </p:nvSpPr>
        <p:spPr bwMode="auto">
          <a:xfrm>
            <a:off x="8869560" y="5014896"/>
            <a:ext cx="1745046" cy="1119321"/>
          </a:xfrm>
          <a:prstGeom prst="rect">
            <a:avLst/>
          </a:prstGeom>
          <a:solidFill>
            <a:srgbClr val="000000"/>
          </a:solidFill>
          <a:ln w="19050" cap="flat" cmpd="sng" algn="ctr">
            <a:solidFill>
              <a:srgbClr val="0078D3"/>
            </a:solid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Segoe UI" pitchFamily="34" charset="0"/>
              </a:rPr>
              <a:t>Solutions</a:t>
            </a:r>
          </a:p>
        </p:txBody>
      </p:sp>
      <p:sp>
        <p:nvSpPr>
          <p:cNvPr id="152" name="TextBox 151">
            <a:extLst>
              <a:ext uri="{FF2B5EF4-FFF2-40B4-BE49-F238E27FC236}">
                <a16:creationId xmlns:a16="http://schemas.microsoft.com/office/drawing/2014/main" id="{4D24DBF8-7C48-40E5-8733-E326FF6FB7FD}"/>
              </a:ext>
            </a:extLst>
          </p:cNvPr>
          <p:cNvSpPr txBox="1"/>
          <p:nvPr/>
        </p:nvSpPr>
        <p:spPr>
          <a:xfrm>
            <a:off x="8948881" y="5092591"/>
            <a:ext cx="1586405" cy="230713"/>
          </a:xfrm>
          <a:prstGeom prst="rect">
            <a:avLst/>
          </a:prstGeom>
          <a:solidFill>
            <a:srgbClr val="0078D3"/>
          </a:solidFill>
        </p:spPr>
        <p:txBody>
          <a:bodyPr wrap="square" lIns="91440" tIns="91440" rIns="91440" bIns="91440" rtlCol="0" anchor="ctr" anchorCtr="0">
            <a:no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Segoe UI Semibold"/>
              </a:rPr>
              <a:t>Model ID</a:t>
            </a:r>
          </a:p>
        </p:txBody>
      </p:sp>
      <p:sp>
        <p:nvSpPr>
          <p:cNvPr id="153" name="TextBox 152">
            <a:extLst>
              <a:ext uri="{FF2B5EF4-FFF2-40B4-BE49-F238E27FC236}">
                <a16:creationId xmlns:a16="http://schemas.microsoft.com/office/drawing/2014/main" id="{1BE2A979-647B-4C64-ACC1-BB293088B00C}"/>
              </a:ext>
            </a:extLst>
          </p:cNvPr>
          <p:cNvSpPr txBox="1"/>
          <p:nvPr/>
        </p:nvSpPr>
        <p:spPr>
          <a:xfrm>
            <a:off x="8948881" y="5364711"/>
            <a:ext cx="1586405" cy="420181"/>
          </a:xfrm>
          <a:prstGeom prst="rect">
            <a:avLst/>
          </a:prstGeom>
          <a:solidFill>
            <a:srgbClr val="0078D3"/>
          </a:solidFill>
        </p:spPr>
        <p:txBody>
          <a:bodyPr wrap="square" lIns="91440" tIns="91440" rIns="91440" bIns="91440" rtlCol="0" anchor="ctr" anchorCtr="0">
            <a:no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Segoe UI Semibold"/>
              </a:rPr>
              <a:t>Device model &amp; interface definition</a:t>
            </a:r>
          </a:p>
        </p:txBody>
      </p:sp>
      <p:cxnSp>
        <p:nvCxnSpPr>
          <p:cNvPr id="154" name="Straight Connector 153">
            <a:extLst>
              <a:ext uri="{FF2B5EF4-FFF2-40B4-BE49-F238E27FC236}">
                <a16:creationId xmlns:a16="http://schemas.microsoft.com/office/drawing/2014/main" id="{1D19F8D3-C7E0-4AEA-B580-BEA8CAD6B618}"/>
              </a:ext>
            </a:extLst>
          </p:cNvPr>
          <p:cNvCxnSpPr>
            <a:cxnSpLocks/>
          </p:cNvCxnSpPr>
          <p:nvPr/>
        </p:nvCxnSpPr>
        <p:spPr>
          <a:xfrm>
            <a:off x="6477456" y="6634680"/>
            <a:ext cx="1493977" cy="0"/>
          </a:xfrm>
          <a:prstGeom prst="line">
            <a:avLst/>
          </a:prstGeom>
          <a:noFill/>
          <a:ln w="25400" cap="flat" cmpd="sng" algn="ctr">
            <a:solidFill>
              <a:srgbClr val="0078D3"/>
            </a:solidFill>
            <a:prstDash val="solid"/>
            <a:headEnd type="none" w="lg" len="med"/>
            <a:tailEnd type="triangle" w="lg" len="med"/>
          </a:ln>
          <a:effectLst/>
        </p:spPr>
      </p:cxnSp>
      <p:sp>
        <p:nvSpPr>
          <p:cNvPr id="155" name="TextBox 154">
            <a:extLst>
              <a:ext uri="{FF2B5EF4-FFF2-40B4-BE49-F238E27FC236}">
                <a16:creationId xmlns:a16="http://schemas.microsoft.com/office/drawing/2014/main" id="{69A2DD3C-3435-43C0-9343-19961F5F2E5E}"/>
              </a:ext>
            </a:extLst>
          </p:cNvPr>
          <p:cNvSpPr txBox="1"/>
          <p:nvPr/>
        </p:nvSpPr>
        <p:spPr>
          <a:xfrm>
            <a:off x="6484536" y="6272696"/>
            <a:ext cx="1480643" cy="384990"/>
          </a:xfrm>
          <a:prstGeom prst="rect">
            <a:avLst/>
          </a:prstGeom>
          <a:noFill/>
        </p:spPr>
        <p:txBody>
          <a:bodyPr wrap="square" lIns="91440" tIns="91440" rIns="91440" bIns="91440" rtlCol="0" anchor="ctr" anchorCtr="0">
            <a:noAutofit/>
          </a:bodyPr>
          <a:lstStyle/>
          <a:p>
            <a:pPr>
              <a:lnSpc>
                <a:spcPct val="90000"/>
              </a:lnSpc>
              <a:spcAft>
                <a:spcPts val="600"/>
              </a:spcAft>
            </a:pPr>
            <a:r>
              <a:rPr lang="en-US" sz="1200" dirty="0">
                <a:solidFill>
                  <a:srgbClr val="FFFFFF"/>
                </a:solidFill>
                <a:latin typeface="Segoe UI Semibold"/>
              </a:rPr>
              <a:t>Plug and Play OP</a:t>
            </a:r>
          </a:p>
        </p:txBody>
      </p:sp>
      <p:cxnSp>
        <p:nvCxnSpPr>
          <p:cNvPr id="156" name="Straight Connector 155">
            <a:extLst>
              <a:ext uri="{FF2B5EF4-FFF2-40B4-BE49-F238E27FC236}">
                <a16:creationId xmlns:a16="http://schemas.microsoft.com/office/drawing/2014/main" id="{9C1B7201-4DCB-48CB-A32F-4791F2EDF43B}"/>
              </a:ext>
            </a:extLst>
          </p:cNvPr>
          <p:cNvCxnSpPr>
            <a:cxnSpLocks/>
          </p:cNvCxnSpPr>
          <p:nvPr/>
        </p:nvCxnSpPr>
        <p:spPr>
          <a:xfrm>
            <a:off x="8067743" y="6634680"/>
            <a:ext cx="1493977" cy="0"/>
          </a:xfrm>
          <a:prstGeom prst="line">
            <a:avLst/>
          </a:prstGeom>
          <a:noFill/>
          <a:ln w="25400" cap="flat" cmpd="sng" algn="ctr">
            <a:solidFill>
              <a:srgbClr val="FFFFFF"/>
            </a:solidFill>
            <a:prstDash val="solid"/>
            <a:headEnd type="none" w="lg" len="med"/>
            <a:tailEnd type="triangle" w="lg" len="med"/>
          </a:ln>
          <a:effectLst/>
        </p:spPr>
      </p:cxnSp>
      <p:sp>
        <p:nvSpPr>
          <p:cNvPr id="157" name="TextBox 156">
            <a:extLst>
              <a:ext uri="{FF2B5EF4-FFF2-40B4-BE49-F238E27FC236}">
                <a16:creationId xmlns:a16="http://schemas.microsoft.com/office/drawing/2014/main" id="{B0F2F5DB-3BF3-4EA3-ACDA-E99D519488FD}"/>
              </a:ext>
            </a:extLst>
          </p:cNvPr>
          <p:cNvSpPr txBox="1"/>
          <p:nvPr/>
        </p:nvSpPr>
        <p:spPr>
          <a:xfrm>
            <a:off x="8074823" y="6272696"/>
            <a:ext cx="1480643" cy="384990"/>
          </a:xfrm>
          <a:prstGeom prst="rect">
            <a:avLst/>
          </a:prstGeom>
          <a:noFill/>
        </p:spPr>
        <p:txBody>
          <a:bodyPr wrap="square" lIns="91440" tIns="91440" rIns="91440" bIns="91440" rtlCol="0" anchor="ctr" anchorCtr="0">
            <a:noAutofit/>
          </a:bodyPr>
          <a:lstStyle/>
          <a:p>
            <a:pPr>
              <a:lnSpc>
                <a:spcPct val="90000"/>
              </a:lnSpc>
              <a:spcAft>
                <a:spcPts val="600"/>
              </a:spcAft>
            </a:pPr>
            <a:r>
              <a:rPr lang="en-US" sz="1200" dirty="0">
                <a:solidFill>
                  <a:srgbClr val="FFFFFF"/>
                </a:solidFill>
                <a:latin typeface="Segoe UI Semibold"/>
              </a:rPr>
              <a:t>Traditional OP</a:t>
            </a:r>
          </a:p>
        </p:txBody>
      </p:sp>
      <p:sp>
        <p:nvSpPr>
          <p:cNvPr id="158" name="Oval 157">
            <a:extLst>
              <a:ext uri="{FF2B5EF4-FFF2-40B4-BE49-F238E27FC236}">
                <a16:creationId xmlns:a16="http://schemas.microsoft.com/office/drawing/2014/main" id="{C45309A2-F5B0-4A7F-BEAD-C8BDDDDB4F2D}"/>
              </a:ext>
            </a:extLst>
          </p:cNvPr>
          <p:cNvSpPr/>
          <p:nvPr/>
        </p:nvSpPr>
        <p:spPr bwMode="auto">
          <a:xfrm>
            <a:off x="618950" y="2143461"/>
            <a:ext cx="1690590" cy="1690590"/>
          </a:xfrm>
          <a:prstGeom prst="ellipse">
            <a:avLst/>
          </a:prstGeom>
          <a:solidFill>
            <a:srgbClr val="000000"/>
          </a:solidFill>
          <a:ln w="38100" cap="flat" cmpd="sng" algn="ctr">
            <a:gradFill flip="none" rotWithShape="1">
              <a:gsLst>
                <a:gs pos="0">
                  <a:srgbClr val="0078D3"/>
                </a:gs>
                <a:gs pos="100000">
                  <a:srgbClr val="000000"/>
                </a:gs>
              </a:gsLst>
              <a:lin ang="2700000" scaled="1"/>
              <a:tileRect/>
            </a:gradFill>
            <a:prstDash val="solid"/>
            <a:headEnd type="none" w="med" len="med"/>
            <a:tailEnd type="none" w="med" len="med"/>
          </a:ln>
          <a:effectLst>
            <a:outerShdw blurRad="292100" dist="38100" dir="2700000" algn="tl" rotWithShape="0">
              <a:prstClr val="black">
                <a:alpha val="4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59" name="chip3" descr="chip">
            <a:extLst>
              <a:ext uri="{FF2B5EF4-FFF2-40B4-BE49-F238E27FC236}">
                <a16:creationId xmlns:a16="http://schemas.microsoft.com/office/drawing/2014/main" id="{9F6DFA28-6E73-412D-A0E3-028BDC4EBA6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27900" y="2491475"/>
            <a:ext cx="669493" cy="657951"/>
          </a:xfrm>
          <a:prstGeom prst="rect">
            <a:avLst/>
          </a:prstGeom>
        </p:spPr>
      </p:pic>
      <p:sp>
        <p:nvSpPr>
          <p:cNvPr id="160" name="TextBox 159">
            <a:extLst>
              <a:ext uri="{FF2B5EF4-FFF2-40B4-BE49-F238E27FC236}">
                <a16:creationId xmlns:a16="http://schemas.microsoft.com/office/drawing/2014/main" id="{F0DDD881-E73E-4CF4-AF9B-F3379E83CE85}"/>
              </a:ext>
            </a:extLst>
          </p:cNvPr>
          <p:cNvSpPr txBox="1"/>
          <p:nvPr/>
        </p:nvSpPr>
        <p:spPr>
          <a:xfrm>
            <a:off x="816388" y="3236655"/>
            <a:ext cx="1295714" cy="328585"/>
          </a:xfrm>
          <a:prstGeom prst="rect">
            <a:avLst/>
          </a:prstGeom>
          <a:noFill/>
          <a:ln w="25400" cap="flat"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defPPr>
              <a:defRPr lang="en-US"/>
            </a:defPPr>
            <a:lvl1pPr algn="ctr" defTabSz="932472" fontAlgn="base">
              <a:lnSpc>
                <a:spcPct val="90000"/>
              </a:lnSpc>
              <a:spcBef>
                <a:spcPct val="0"/>
              </a:spcBef>
              <a:spcAft>
                <a:spcPct val="0"/>
              </a:spcAft>
              <a:defRPr sz="1200">
                <a:gradFill>
                  <a:gsLst>
                    <a:gs pos="0">
                      <a:srgbClr val="FFFFFF"/>
                    </a:gs>
                    <a:gs pos="100000">
                      <a:srgbClr val="FFFFFF"/>
                    </a:gs>
                  </a:gsLst>
                  <a:lin ang="5400000" scaled="0"/>
                </a:gradFill>
                <a:latin typeface="+mj-lt"/>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Segoe UI" pitchFamily="34" charset="0"/>
              </a:rPr>
              <a:t>Device builder</a:t>
            </a:r>
          </a:p>
        </p:txBody>
      </p:sp>
      <p:grpSp>
        <p:nvGrpSpPr>
          <p:cNvPr id="166" name="Group 165">
            <a:extLst>
              <a:ext uri="{FF2B5EF4-FFF2-40B4-BE49-F238E27FC236}">
                <a16:creationId xmlns:a16="http://schemas.microsoft.com/office/drawing/2014/main" id="{2C67422F-2667-4628-9FFB-60DB5FA62210}"/>
              </a:ext>
            </a:extLst>
          </p:cNvPr>
          <p:cNvGrpSpPr/>
          <p:nvPr/>
        </p:nvGrpSpPr>
        <p:grpSpPr>
          <a:xfrm>
            <a:off x="11150374" y="4041462"/>
            <a:ext cx="774989" cy="563564"/>
            <a:chOff x="11210925" y="3643316"/>
            <a:chExt cx="852488" cy="563563"/>
          </a:xfrm>
        </p:grpSpPr>
        <p:sp>
          <p:nvSpPr>
            <p:cNvPr id="167" name="Rectangle 166">
              <a:extLst>
                <a:ext uri="{FF2B5EF4-FFF2-40B4-BE49-F238E27FC236}">
                  <a16:creationId xmlns:a16="http://schemas.microsoft.com/office/drawing/2014/main" id="{238BAA1A-3BDC-46ED-A380-A2B31A4D032C}"/>
                </a:ext>
              </a:extLst>
            </p:cNvPr>
            <p:cNvSpPr/>
            <p:nvPr/>
          </p:nvSpPr>
          <p:spPr bwMode="auto">
            <a:xfrm>
              <a:off x="11232354" y="3671101"/>
              <a:ext cx="809628" cy="507994"/>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8" name="Freeform 5">
              <a:extLst>
                <a:ext uri="{FF2B5EF4-FFF2-40B4-BE49-F238E27FC236}">
                  <a16:creationId xmlns:a16="http://schemas.microsoft.com/office/drawing/2014/main" id="{C5973A23-02E0-4144-A832-584A9456C530}"/>
                </a:ext>
              </a:extLst>
            </p:cNvPr>
            <p:cNvSpPr>
              <a:spLocks noEditPoints="1"/>
            </p:cNvSpPr>
            <p:nvPr/>
          </p:nvSpPr>
          <p:spPr bwMode="auto">
            <a:xfrm>
              <a:off x="11210925" y="3643316"/>
              <a:ext cx="852488" cy="563563"/>
            </a:xfrm>
            <a:custGeom>
              <a:avLst/>
              <a:gdLst>
                <a:gd name="T0" fmla="*/ 263 w 1724"/>
                <a:gd name="T1" fmla="*/ 794 h 1190"/>
                <a:gd name="T2" fmla="*/ 360 w 1724"/>
                <a:gd name="T3" fmla="*/ 855 h 1190"/>
                <a:gd name="T4" fmla="*/ 263 w 1724"/>
                <a:gd name="T5" fmla="*/ 922 h 1190"/>
                <a:gd name="T6" fmla="*/ 471 w 1724"/>
                <a:gd name="T7" fmla="*/ 857 h 1190"/>
                <a:gd name="T8" fmla="*/ 358 w 1724"/>
                <a:gd name="T9" fmla="*/ 713 h 1190"/>
                <a:gd name="T10" fmla="*/ 358 w 1724"/>
                <a:gd name="T11" fmla="*/ 1003 h 1190"/>
                <a:gd name="T12" fmla="*/ 358 w 1724"/>
                <a:gd name="T13" fmla="*/ 713 h 1190"/>
                <a:gd name="T14" fmla="*/ 770 w 1724"/>
                <a:gd name="T15" fmla="*/ 551 h 1190"/>
                <a:gd name="T16" fmla="*/ 795 w 1724"/>
                <a:gd name="T17" fmla="*/ 576 h 1190"/>
                <a:gd name="T18" fmla="*/ 261 w 1724"/>
                <a:gd name="T19" fmla="*/ 595 h 1190"/>
                <a:gd name="T20" fmla="*/ 236 w 1724"/>
                <a:gd name="T21" fmla="*/ 571 h 1190"/>
                <a:gd name="T22" fmla="*/ 173 w 1724"/>
                <a:gd name="T23" fmla="*/ 551 h 1190"/>
                <a:gd name="T24" fmla="*/ 173 w 1724"/>
                <a:gd name="T25" fmla="*/ 595 h 1190"/>
                <a:gd name="T26" fmla="*/ 173 w 1724"/>
                <a:gd name="T27" fmla="*/ 551 h 1190"/>
                <a:gd name="T28" fmla="*/ 196 w 1724"/>
                <a:gd name="T29" fmla="*/ 484 h 1190"/>
                <a:gd name="T30" fmla="*/ 150 w 1724"/>
                <a:gd name="T31" fmla="*/ 484 h 1190"/>
                <a:gd name="T32" fmla="*/ 261 w 1724"/>
                <a:gd name="T33" fmla="*/ 462 h 1190"/>
                <a:gd name="T34" fmla="*/ 735 w 1724"/>
                <a:gd name="T35" fmla="*/ 482 h 1190"/>
                <a:gd name="T36" fmla="*/ 709 w 1724"/>
                <a:gd name="T37" fmla="*/ 506 h 1190"/>
                <a:gd name="T38" fmla="*/ 236 w 1724"/>
                <a:gd name="T39" fmla="*/ 487 h 1190"/>
                <a:gd name="T40" fmla="*/ 261 w 1724"/>
                <a:gd name="T41" fmla="*/ 462 h 1190"/>
                <a:gd name="T42" fmla="*/ 1124 w 1724"/>
                <a:gd name="T43" fmla="*/ 441 h 1190"/>
                <a:gd name="T44" fmla="*/ 1165 w 1724"/>
                <a:gd name="T45" fmla="*/ 951 h 1190"/>
                <a:gd name="T46" fmla="*/ 1251 w 1724"/>
                <a:gd name="T47" fmla="*/ 696 h 1190"/>
                <a:gd name="T48" fmla="*/ 1307 w 1724"/>
                <a:gd name="T49" fmla="*/ 677 h 1190"/>
                <a:gd name="T50" fmla="*/ 1354 w 1724"/>
                <a:gd name="T51" fmla="*/ 951 h 1190"/>
                <a:gd name="T52" fmla="*/ 1440 w 1724"/>
                <a:gd name="T53" fmla="*/ 583 h 1190"/>
                <a:gd name="T54" fmla="*/ 1488 w 1724"/>
                <a:gd name="T55" fmla="*/ 557 h 1190"/>
                <a:gd name="T56" fmla="*/ 1532 w 1724"/>
                <a:gd name="T57" fmla="*/ 951 h 1190"/>
                <a:gd name="T58" fmla="*/ 1585 w 1724"/>
                <a:gd name="T59" fmla="*/ 968 h 1190"/>
                <a:gd name="T60" fmla="*/ 849 w 1724"/>
                <a:gd name="T61" fmla="*/ 984 h 1190"/>
                <a:gd name="T62" fmla="*/ 849 w 1724"/>
                <a:gd name="T63" fmla="*/ 951 h 1190"/>
                <a:gd name="T64" fmla="*/ 896 w 1724"/>
                <a:gd name="T65" fmla="*/ 781 h 1190"/>
                <a:gd name="T66" fmla="*/ 942 w 1724"/>
                <a:gd name="T67" fmla="*/ 759 h 1190"/>
                <a:gd name="T68" fmla="*/ 982 w 1724"/>
                <a:gd name="T69" fmla="*/ 951 h 1190"/>
                <a:gd name="T70" fmla="*/ 1074 w 1724"/>
                <a:gd name="T71" fmla="*/ 466 h 1190"/>
                <a:gd name="T72" fmla="*/ 261 w 1724"/>
                <a:gd name="T73" fmla="*/ 372 h 1190"/>
                <a:gd name="T74" fmla="*/ 833 w 1724"/>
                <a:gd name="T75" fmla="*/ 392 h 1190"/>
                <a:gd name="T76" fmla="*/ 807 w 1724"/>
                <a:gd name="T77" fmla="*/ 417 h 1190"/>
                <a:gd name="T78" fmla="*/ 236 w 1724"/>
                <a:gd name="T79" fmla="*/ 397 h 1190"/>
                <a:gd name="T80" fmla="*/ 261 w 1724"/>
                <a:gd name="T81" fmla="*/ 372 h 1190"/>
                <a:gd name="T82" fmla="*/ 196 w 1724"/>
                <a:gd name="T83" fmla="*/ 394 h 1190"/>
                <a:gd name="T84" fmla="*/ 150 w 1724"/>
                <a:gd name="T85" fmla="*/ 394 h 1190"/>
                <a:gd name="T86" fmla="*/ 261 w 1724"/>
                <a:gd name="T87" fmla="*/ 283 h 1190"/>
                <a:gd name="T88" fmla="*/ 818 w 1724"/>
                <a:gd name="T89" fmla="*/ 303 h 1190"/>
                <a:gd name="T90" fmla="*/ 793 w 1724"/>
                <a:gd name="T91" fmla="*/ 328 h 1190"/>
                <a:gd name="T92" fmla="*/ 236 w 1724"/>
                <a:gd name="T93" fmla="*/ 308 h 1190"/>
                <a:gd name="T94" fmla="*/ 261 w 1724"/>
                <a:gd name="T95" fmla="*/ 283 h 1190"/>
                <a:gd name="T96" fmla="*/ 196 w 1724"/>
                <a:gd name="T97" fmla="*/ 305 h 1190"/>
                <a:gd name="T98" fmla="*/ 150 w 1724"/>
                <a:gd name="T99" fmla="*/ 305 h 1190"/>
                <a:gd name="T100" fmla="*/ 88 w 1724"/>
                <a:gd name="T101" fmla="*/ 192 h 1190"/>
                <a:gd name="T102" fmla="*/ 1638 w 1724"/>
                <a:gd name="T103" fmla="*/ 1114 h 1190"/>
                <a:gd name="T104" fmla="*/ 88 w 1724"/>
                <a:gd name="T105" fmla="*/ 192 h 1190"/>
                <a:gd name="T106" fmla="*/ 1673 w 1724"/>
                <a:gd name="T107" fmla="*/ 0 h 1190"/>
                <a:gd name="T108" fmla="*/ 1724 w 1724"/>
                <a:gd name="T109" fmla="*/ 1138 h 1190"/>
                <a:gd name="T110" fmla="*/ 53 w 1724"/>
                <a:gd name="T111" fmla="*/ 1190 h 1190"/>
                <a:gd name="T112" fmla="*/ 0 w 1724"/>
                <a:gd name="T113" fmla="*/ 54 h 1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24" h="1190">
                  <a:moveTo>
                    <a:pt x="358" y="743"/>
                  </a:moveTo>
                  <a:cubicBezTo>
                    <a:pt x="318" y="743"/>
                    <a:pt x="284" y="763"/>
                    <a:pt x="263" y="794"/>
                  </a:cubicBezTo>
                  <a:lnTo>
                    <a:pt x="261" y="799"/>
                  </a:lnTo>
                  <a:lnTo>
                    <a:pt x="360" y="855"/>
                  </a:lnTo>
                  <a:lnTo>
                    <a:pt x="258" y="913"/>
                  </a:lnTo>
                  <a:lnTo>
                    <a:pt x="263" y="922"/>
                  </a:lnTo>
                  <a:cubicBezTo>
                    <a:pt x="284" y="952"/>
                    <a:pt x="318" y="973"/>
                    <a:pt x="358" y="973"/>
                  </a:cubicBezTo>
                  <a:cubicBezTo>
                    <a:pt x="421" y="973"/>
                    <a:pt x="471" y="921"/>
                    <a:pt x="471" y="857"/>
                  </a:cubicBezTo>
                  <a:cubicBezTo>
                    <a:pt x="471" y="795"/>
                    <a:pt x="421" y="743"/>
                    <a:pt x="358" y="743"/>
                  </a:cubicBezTo>
                  <a:close/>
                  <a:moveTo>
                    <a:pt x="358" y="713"/>
                  </a:moveTo>
                  <a:cubicBezTo>
                    <a:pt x="437" y="713"/>
                    <a:pt x="502" y="777"/>
                    <a:pt x="502" y="857"/>
                  </a:cubicBezTo>
                  <a:cubicBezTo>
                    <a:pt x="502" y="937"/>
                    <a:pt x="437" y="1003"/>
                    <a:pt x="358" y="1003"/>
                  </a:cubicBezTo>
                  <a:cubicBezTo>
                    <a:pt x="278" y="1003"/>
                    <a:pt x="214" y="937"/>
                    <a:pt x="214" y="857"/>
                  </a:cubicBezTo>
                  <a:cubicBezTo>
                    <a:pt x="214" y="777"/>
                    <a:pt x="278" y="713"/>
                    <a:pt x="358" y="713"/>
                  </a:cubicBezTo>
                  <a:close/>
                  <a:moveTo>
                    <a:pt x="261" y="551"/>
                  </a:moveTo>
                  <a:cubicBezTo>
                    <a:pt x="261" y="551"/>
                    <a:pt x="261" y="551"/>
                    <a:pt x="770" y="551"/>
                  </a:cubicBezTo>
                  <a:cubicBezTo>
                    <a:pt x="784" y="551"/>
                    <a:pt x="795" y="560"/>
                    <a:pt x="795" y="571"/>
                  </a:cubicBezTo>
                  <a:cubicBezTo>
                    <a:pt x="795" y="571"/>
                    <a:pt x="795" y="571"/>
                    <a:pt x="795" y="576"/>
                  </a:cubicBezTo>
                  <a:cubicBezTo>
                    <a:pt x="795" y="586"/>
                    <a:pt x="784" y="595"/>
                    <a:pt x="770" y="595"/>
                  </a:cubicBezTo>
                  <a:cubicBezTo>
                    <a:pt x="770" y="595"/>
                    <a:pt x="770" y="595"/>
                    <a:pt x="261" y="595"/>
                  </a:cubicBezTo>
                  <a:cubicBezTo>
                    <a:pt x="246" y="595"/>
                    <a:pt x="236" y="586"/>
                    <a:pt x="236" y="576"/>
                  </a:cubicBezTo>
                  <a:cubicBezTo>
                    <a:pt x="236" y="576"/>
                    <a:pt x="236" y="576"/>
                    <a:pt x="236" y="571"/>
                  </a:cubicBezTo>
                  <a:cubicBezTo>
                    <a:pt x="236" y="560"/>
                    <a:pt x="246" y="551"/>
                    <a:pt x="261" y="551"/>
                  </a:cubicBezTo>
                  <a:close/>
                  <a:moveTo>
                    <a:pt x="173" y="551"/>
                  </a:moveTo>
                  <a:cubicBezTo>
                    <a:pt x="186" y="551"/>
                    <a:pt x="196" y="561"/>
                    <a:pt x="196" y="573"/>
                  </a:cubicBezTo>
                  <a:cubicBezTo>
                    <a:pt x="196" y="585"/>
                    <a:pt x="186" y="595"/>
                    <a:pt x="173" y="595"/>
                  </a:cubicBezTo>
                  <a:cubicBezTo>
                    <a:pt x="160" y="595"/>
                    <a:pt x="150" y="585"/>
                    <a:pt x="150" y="573"/>
                  </a:cubicBezTo>
                  <a:cubicBezTo>
                    <a:pt x="150" y="561"/>
                    <a:pt x="160" y="551"/>
                    <a:pt x="173" y="551"/>
                  </a:cubicBezTo>
                  <a:close/>
                  <a:moveTo>
                    <a:pt x="173" y="462"/>
                  </a:moveTo>
                  <a:cubicBezTo>
                    <a:pt x="186" y="462"/>
                    <a:pt x="196" y="472"/>
                    <a:pt x="196" y="484"/>
                  </a:cubicBezTo>
                  <a:cubicBezTo>
                    <a:pt x="196" y="496"/>
                    <a:pt x="186" y="506"/>
                    <a:pt x="173" y="506"/>
                  </a:cubicBezTo>
                  <a:cubicBezTo>
                    <a:pt x="160" y="506"/>
                    <a:pt x="150" y="496"/>
                    <a:pt x="150" y="484"/>
                  </a:cubicBezTo>
                  <a:cubicBezTo>
                    <a:pt x="150" y="472"/>
                    <a:pt x="160" y="462"/>
                    <a:pt x="173" y="462"/>
                  </a:cubicBezTo>
                  <a:close/>
                  <a:moveTo>
                    <a:pt x="261" y="462"/>
                  </a:moveTo>
                  <a:cubicBezTo>
                    <a:pt x="261" y="462"/>
                    <a:pt x="261" y="462"/>
                    <a:pt x="709" y="462"/>
                  </a:cubicBezTo>
                  <a:cubicBezTo>
                    <a:pt x="723" y="462"/>
                    <a:pt x="735" y="471"/>
                    <a:pt x="735" y="482"/>
                  </a:cubicBezTo>
                  <a:cubicBezTo>
                    <a:pt x="735" y="482"/>
                    <a:pt x="735" y="482"/>
                    <a:pt x="735" y="487"/>
                  </a:cubicBezTo>
                  <a:cubicBezTo>
                    <a:pt x="735" y="497"/>
                    <a:pt x="723" y="506"/>
                    <a:pt x="709" y="506"/>
                  </a:cubicBezTo>
                  <a:cubicBezTo>
                    <a:pt x="709" y="506"/>
                    <a:pt x="709" y="506"/>
                    <a:pt x="261" y="506"/>
                  </a:cubicBezTo>
                  <a:cubicBezTo>
                    <a:pt x="246" y="506"/>
                    <a:pt x="236" y="497"/>
                    <a:pt x="236" y="487"/>
                  </a:cubicBezTo>
                  <a:cubicBezTo>
                    <a:pt x="236" y="487"/>
                    <a:pt x="236" y="487"/>
                    <a:pt x="236" y="482"/>
                  </a:cubicBezTo>
                  <a:cubicBezTo>
                    <a:pt x="236" y="471"/>
                    <a:pt x="246" y="462"/>
                    <a:pt x="261" y="462"/>
                  </a:cubicBezTo>
                  <a:close/>
                  <a:moveTo>
                    <a:pt x="1114" y="441"/>
                  </a:moveTo>
                  <a:cubicBezTo>
                    <a:pt x="1114" y="441"/>
                    <a:pt x="1114" y="441"/>
                    <a:pt x="1124" y="441"/>
                  </a:cubicBezTo>
                  <a:cubicBezTo>
                    <a:pt x="1146" y="441"/>
                    <a:pt x="1165" y="453"/>
                    <a:pt x="1165" y="466"/>
                  </a:cubicBezTo>
                  <a:cubicBezTo>
                    <a:pt x="1165" y="466"/>
                    <a:pt x="1165" y="466"/>
                    <a:pt x="1165" y="951"/>
                  </a:cubicBezTo>
                  <a:cubicBezTo>
                    <a:pt x="1165" y="951"/>
                    <a:pt x="1165" y="951"/>
                    <a:pt x="1251" y="951"/>
                  </a:cubicBezTo>
                  <a:cubicBezTo>
                    <a:pt x="1251" y="951"/>
                    <a:pt x="1251" y="951"/>
                    <a:pt x="1251" y="696"/>
                  </a:cubicBezTo>
                  <a:cubicBezTo>
                    <a:pt x="1251" y="683"/>
                    <a:pt x="1274" y="677"/>
                    <a:pt x="1297" y="677"/>
                  </a:cubicBezTo>
                  <a:cubicBezTo>
                    <a:pt x="1297" y="677"/>
                    <a:pt x="1297" y="677"/>
                    <a:pt x="1307" y="677"/>
                  </a:cubicBezTo>
                  <a:cubicBezTo>
                    <a:pt x="1328" y="677"/>
                    <a:pt x="1354" y="683"/>
                    <a:pt x="1354" y="696"/>
                  </a:cubicBezTo>
                  <a:cubicBezTo>
                    <a:pt x="1354" y="696"/>
                    <a:pt x="1354" y="696"/>
                    <a:pt x="1354" y="951"/>
                  </a:cubicBezTo>
                  <a:cubicBezTo>
                    <a:pt x="1354" y="951"/>
                    <a:pt x="1354" y="951"/>
                    <a:pt x="1440" y="951"/>
                  </a:cubicBezTo>
                  <a:cubicBezTo>
                    <a:pt x="1440" y="951"/>
                    <a:pt x="1440" y="951"/>
                    <a:pt x="1440" y="583"/>
                  </a:cubicBezTo>
                  <a:cubicBezTo>
                    <a:pt x="1440" y="570"/>
                    <a:pt x="1456" y="557"/>
                    <a:pt x="1479" y="557"/>
                  </a:cubicBezTo>
                  <a:cubicBezTo>
                    <a:pt x="1479" y="557"/>
                    <a:pt x="1479" y="557"/>
                    <a:pt x="1488" y="557"/>
                  </a:cubicBezTo>
                  <a:cubicBezTo>
                    <a:pt x="1511" y="557"/>
                    <a:pt x="1532" y="570"/>
                    <a:pt x="1532" y="583"/>
                  </a:cubicBezTo>
                  <a:cubicBezTo>
                    <a:pt x="1532" y="583"/>
                    <a:pt x="1532" y="583"/>
                    <a:pt x="1532" y="951"/>
                  </a:cubicBezTo>
                  <a:cubicBezTo>
                    <a:pt x="1532" y="951"/>
                    <a:pt x="1532" y="951"/>
                    <a:pt x="1569" y="951"/>
                  </a:cubicBezTo>
                  <a:cubicBezTo>
                    <a:pt x="1577" y="951"/>
                    <a:pt x="1585" y="959"/>
                    <a:pt x="1585" y="968"/>
                  </a:cubicBezTo>
                  <a:cubicBezTo>
                    <a:pt x="1585" y="976"/>
                    <a:pt x="1577" y="984"/>
                    <a:pt x="1569" y="984"/>
                  </a:cubicBezTo>
                  <a:cubicBezTo>
                    <a:pt x="1569" y="984"/>
                    <a:pt x="1569" y="984"/>
                    <a:pt x="849" y="984"/>
                  </a:cubicBezTo>
                  <a:cubicBezTo>
                    <a:pt x="840" y="984"/>
                    <a:pt x="833" y="976"/>
                    <a:pt x="833" y="968"/>
                  </a:cubicBezTo>
                  <a:cubicBezTo>
                    <a:pt x="833" y="959"/>
                    <a:pt x="840" y="951"/>
                    <a:pt x="849" y="951"/>
                  </a:cubicBezTo>
                  <a:cubicBezTo>
                    <a:pt x="849" y="951"/>
                    <a:pt x="849" y="951"/>
                    <a:pt x="896" y="951"/>
                  </a:cubicBezTo>
                  <a:cubicBezTo>
                    <a:pt x="896" y="951"/>
                    <a:pt x="896" y="951"/>
                    <a:pt x="896" y="781"/>
                  </a:cubicBezTo>
                  <a:cubicBezTo>
                    <a:pt x="896" y="768"/>
                    <a:pt x="909" y="759"/>
                    <a:pt x="932" y="759"/>
                  </a:cubicBezTo>
                  <a:cubicBezTo>
                    <a:pt x="932" y="759"/>
                    <a:pt x="932" y="759"/>
                    <a:pt x="942" y="759"/>
                  </a:cubicBezTo>
                  <a:cubicBezTo>
                    <a:pt x="964" y="759"/>
                    <a:pt x="982" y="768"/>
                    <a:pt x="982" y="781"/>
                  </a:cubicBezTo>
                  <a:cubicBezTo>
                    <a:pt x="982" y="781"/>
                    <a:pt x="982" y="781"/>
                    <a:pt x="982" y="951"/>
                  </a:cubicBezTo>
                  <a:cubicBezTo>
                    <a:pt x="982" y="951"/>
                    <a:pt x="982" y="951"/>
                    <a:pt x="1074" y="951"/>
                  </a:cubicBezTo>
                  <a:cubicBezTo>
                    <a:pt x="1074" y="951"/>
                    <a:pt x="1074" y="951"/>
                    <a:pt x="1074" y="466"/>
                  </a:cubicBezTo>
                  <a:cubicBezTo>
                    <a:pt x="1074" y="453"/>
                    <a:pt x="1092" y="441"/>
                    <a:pt x="1114" y="441"/>
                  </a:cubicBezTo>
                  <a:close/>
                  <a:moveTo>
                    <a:pt x="261" y="372"/>
                  </a:moveTo>
                  <a:cubicBezTo>
                    <a:pt x="261" y="372"/>
                    <a:pt x="261" y="372"/>
                    <a:pt x="807" y="372"/>
                  </a:cubicBezTo>
                  <a:cubicBezTo>
                    <a:pt x="822" y="372"/>
                    <a:pt x="833" y="381"/>
                    <a:pt x="833" y="392"/>
                  </a:cubicBezTo>
                  <a:cubicBezTo>
                    <a:pt x="833" y="392"/>
                    <a:pt x="833" y="392"/>
                    <a:pt x="833" y="397"/>
                  </a:cubicBezTo>
                  <a:cubicBezTo>
                    <a:pt x="833" y="408"/>
                    <a:pt x="822" y="417"/>
                    <a:pt x="807" y="417"/>
                  </a:cubicBezTo>
                  <a:cubicBezTo>
                    <a:pt x="807" y="417"/>
                    <a:pt x="807" y="417"/>
                    <a:pt x="261" y="417"/>
                  </a:cubicBezTo>
                  <a:cubicBezTo>
                    <a:pt x="246" y="417"/>
                    <a:pt x="236" y="408"/>
                    <a:pt x="236" y="397"/>
                  </a:cubicBezTo>
                  <a:cubicBezTo>
                    <a:pt x="236" y="397"/>
                    <a:pt x="236" y="397"/>
                    <a:pt x="236" y="392"/>
                  </a:cubicBezTo>
                  <a:cubicBezTo>
                    <a:pt x="236" y="381"/>
                    <a:pt x="246" y="372"/>
                    <a:pt x="261" y="372"/>
                  </a:cubicBezTo>
                  <a:close/>
                  <a:moveTo>
                    <a:pt x="173" y="372"/>
                  </a:moveTo>
                  <a:cubicBezTo>
                    <a:pt x="186" y="372"/>
                    <a:pt x="196" y="382"/>
                    <a:pt x="196" y="394"/>
                  </a:cubicBezTo>
                  <a:cubicBezTo>
                    <a:pt x="196" y="407"/>
                    <a:pt x="186" y="417"/>
                    <a:pt x="173" y="417"/>
                  </a:cubicBezTo>
                  <a:cubicBezTo>
                    <a:pt x="160" y="417"/>
                    <a:pt x="150" y="407"/>
                    <a:pt x="150" y="394"/>
                  </a:cubicBezTo>
                  <a:cubicBezTo>
                    <a:pt x="150" y="382"/>
                    <a:pt x="160" y="372"/>
                    <a:pt x="173" y="372"/>
                  </a:cubicBezTo>
                  <a:close/>
                  <a:moveTo>
                    <a:pt x="261" y="283"/>
                  </a:moveTo>
                  <a:cubicBezTo>
                    <a:pt x="261" y="283"/>
                    <a:pt x="261" y="283"/>
                    <a:pt x="793" y="283"/>
                  </a:cubicBezTo>
                  <a:cubicBezTo>
                    <a:pt x="807" y="283"/>
                    <a:pt x="818" y="292"/>
                    <a:pt x="818" y="303"/>
                  </a:cubicBezTo>
                  <a:cubicBezTo>
                    <a:pt x="818" y="303"/>
                    <a:pt x="818" y="303"/>
                    <a:pt x="818" y="308"/>
                  </a:cubicBezTo>
                  <a:cubicBezTo>
                    <a:pt x="818" y="318"/>
                    <a:pt x="807" y="328"/>
                    <a:pt x="793" y="328"/>
                  </a:cubicBezTo>
                  <a:cubicBezTo>
                    <a:pt x="793" y="328"/>
                    <a:pt x="793" y="328"/>
                    <a:pt x="261" y="328"/>
                  </a:cubicBezTo>
                  <a:cubicBezTo>
                    <a:pt x="246" y="328"/>
                    <a:pt x="236" y="318"/>
                    <a:pt x="236" y="308"/>
                  </a:cubicBezTo>
                  <a:cubicBezTo>
                    <a:pt x="236" y="308"/>
                    <a:pt x="236" y="308"/>
                    <a:pt x="236" y="303"/>
                  </a:cubicBezTo>
                  <a:cubicBezTo>
                    <a:pt x="236" y="292"/>
                    <a:pt x="246" y="283"/>
                    <a:pt x="261" y="283"/>
                  </a:cubicBezTo>
                  <a:close/>
                  <a:moveTo>
                    <a:pt x="173" y="283"/>
                  </a:moveTo>
                  <a:cubicBezTo>
                    <a:pt x="186" y="283"/>
                    <a:pt x="196" y="293"/>
                    <a:pt x="196" y="305"/>
                  </a:cubicBezTo>
                  <a:cubicBezTo>
                    <a:pt x="196" y="317"/>
                    <a:pt x="186" y="328"/>
                    <a:pt x="173" y="328"/>
                  </a:cubicBezTo>
                  <a:cubicBezTo>
                    <a:pt x="160" y="328"/>
                    <a:pt x="150" y="317"/>
                    <a:pt x="150" y="305"/>
                  </a:cubicBezTo>
                  <a:cubicBezTo>
                    <a:pt x="150" y="293"/>
                    <a:pt x="160" y="283"/>
                    <a:pt x="173" y="283"/>
                  </a:cubicBezTo>
                  <a:close/>
                  <a:moveTo>
                    <a:pt x="88" y="192"/>
                  </a:moveTo>
                  <a:lnTo>
                    <a:pt x="88" y="1114"/>
                  </a:lnTo>
                  <a:lnTo>
                    <a:pt x="1638" y="1114"/>
                  </a:lnTo>
                  <a:lnTo>
                    <a:pt x="1638" y="192"/>
                  </a:lnTo>
                  <a:lnTo>
                    <a:pt x="88" y="192"/>
                  </a:lnTo>
                  <a:close/>
                  <a:moveTo>
                    <a:pt x="53" y="0"/>
                  </a:moveTo>
                  <a:lnTo>
                    <a:pt x="1673" y="0"/>
                  </a:lnTo>
                  <a:cubicBezTo>
                    <a:pt x="1701" y="0"/>
                    <a:pt x="1724" y="24"/>
                    <a:pt x="1724" y="54"/>
                  </a:cubicBezTo>
                  <a:lnTo>
                    <a:pt x="1724" y="1138"/>
                  </a:lnTo>
                  <a:cubicBezTo>
                    <a:pt x="1724" y="1167"/>
                    <a:pt x="1701" y="1190"/>
                    <a:pt x="1673" y="1190"/>
                  </a:cubicBezTo>
                  <a:lnTo>
                    <a:pt x="53" y="1190"/>
                  </a:lnTo>
                  <a:cubicBezTo>
                    <a:pt x="24" y="1190"/>
                    <a:pt x="0" y="1167"/>
                    <a:pt x="0" y="1138"/>
                  </a:cubicBezTo>
                  <a:lnTo>
                    <a:pt x="0" y="54"/>
                  </a:lnTo>
                  <a:cubicBezTo>
                    <a:pt x="0" y="24"/>
                    <a:pt x="24" y="0"/>
                    <a:pt x="53" y="0"/>
                  </a:cubicBezTo>
                  <a:close/>
                </a:path>
              </a:pathLst>
            </a:custGeom>
            <a:solidFill>
              <a:srgbClr val="0078D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cxnSp>
        <p:nvCxnSpPr>
          <p:cNvPr id="169" name="Connector: Elbow 168">
            <a:extLst>
              <a:ext uri="{FF2B5EF4-FFF2-40B4-BE49-F238E27FC236}">
                <a16:creationId xmlns:a16="http://schemas.microsoft.com/office/drawing/2014/main" id="{A7A996F7-680A-44B5-9A2E-0DBD29FD54A9}"/>
              </a:ext>
            </a:extLst>
          </p:cNvPr>
          <p:cNvCxnSpPr>
            <a:cxnSpLocks/>
            <a:stCxn id="151" idx="3"/>
            <a:endCxn id="167" idx="2"/>
          </p:cNvCxnSpPr>
          <p:nvPr/>
        </p:nvCxnSpPr>
        <p:spPr>
          <a:xfrm flipV="1">
            <a:off x="10614606" y="4577242"/>
            <a:ext cx="923262" cy="997315"/>
          </a:xfrm>
          <a:prstGeom prst="bentConnector2">
            <a:avLst/>
          </a:prstGeom>
          <a:noFill/>
          <a:ln w="25400" cap="flat" cmpd="sng" algn="ctr">
            <a:solidFill>
              <a:srgbClr val="FFFFFF"/>
            </a:solidFill>
            <a:prstDash val="solid"/>
            <a:headEnd type="none" w="lg" len="med"/>
            <a:tailEnd type="triangle" w="lg" len="med"/>
          </a:ln>
          <a:effectLst/>
        </p:spPr>
      </p:cxnSp>
      <p:sp>
        <p:nvSpPr>
          <p:cNvPr id="6" name="TextBox 5">
            <a:extLst>
              <a:ext uri="{FF2B5EF4-FFF2-40B4-BE49-F238E27FC236}">
                <a16:creationId xmlns:a16="http://schemas.microsoft.com/office/drawing/2014/main" id="{C9E8ABAF-2A71-44DB-8174-6C457B87917D}"/>
              </a:ext>
            </a:extLst>
          </p:cNvPr>
          <p:cNvSpPr txBox="1"/>
          <p:nvPr/>
        </p:nvSpPr>
        <p:spPr>
          <a:xfrm>
            <a:off x="10535286" y="5630373"/>
            <a:ext cx="1656714" cy="384990"/>
          </a:xfrm>
          <a:prstGeom prst="rect">
            <a:avLst/>
          </a:prstGeom>
          <a:noFill/>
        </p:spPr>
        <p:txBody>
          <a:bodyPr wrap="square" lIns="91440" tIns="91440" rIns="91440" bIns="91440" rtlCol="0" anchor="ctr" anchorCtr="0">
            <a:no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Segoe UI Semibold"/>
              </a:rPr>
              <a:t>Model driven UI/UX</a:t>
            </a:r>
          </a:p>
        </p:txBody>
      </p:sp>
    </p:spTree>
    <p:extLst>
      <p:ext uri="{BB962C8B-B14F-4D97-AF65-F5344CB8AC3E}">
        <p14:creationId xmlns:p14="http://schemas.microsoft.com/office/powerpoint/2010/main" val="4165022002"/>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8"/>
                                        </p:tgtEl>
                                        <p:attrNameLst>
                                          <p:attrName>style.visibility</p:attrName>
                                        </p:attrNameLst>
                                      </p:cBhvr>
                                      <p:to>
                                        <p:strVal val="visible"/>
                                      </p:to>
                                    </p:set>
                                    <p:animEffect transition="in" filter="fade">
                                      <p:cBhvr>
                                        <p:cTn id="7" dur="500"/>
                                        <p:tgtEl>
                                          <p:spTgt spid="108"/>
                                        </p:tgtEl>
                                      </p:cBhvr>
                                    </p:animEffect>
                                  </p:childTnLst>
                                </p:cTn>
                              </p:par>
                              <p:par>
                                <p:cTn id="8" presetID="10" presetClass="entr" presetSubtype="0" fill="hold" nodeType="withEffect">
                                  <p:stCondLst>
                                    <p:cond delay="0"/>
                                  </p:stCondLst>
                                  <p:childTnLst>
                                    <p:set>
                                      <p:cBhvr>
                                        <p:cTn id="9" dur="1" fill="hold">
                                          <p:stCondLst>
                                            <p:cond delay="0"/>
                                          </p:stCondLst>
                                        </p:cTn>
                                        <p:tgtEl>
                                          <p:spTgt spid="109"/>
                                        </p:tgtEl>
                                        <p:attrNameLst>
                                          <p:attrName>style.visibility</p:attrName>
                                        </p:attrNameLst>
                                      </p:cBhvr>
                                      <p:to>
                                        <p:strVal val="visible"/>
                                      </p:to>
                                    </p:set>
                                    <p:animEffect transition="in" filter="fade">
                                      <p:cBhvr>
                                        <p:cTn id="10" dur="500"/>
                                        <p:tgtEl>
                                          <p:spTgt spid="10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6"/>
                                        </p:tgtEl>
                                        <p:attrNameLst>
                                          <p:attrName>style.visibility</p:attrName>
                                        </p:attrNameLst>
                                      </p:cBhvr>
                                      <p:to>
                                        <p:strVal val="visible"/>
                                      </p:to>
                                    </p:set>
                                    <p:animEffect transition="in" filter="fade">
                                      <p:cBhvr>
                                        <p:cTn id="15" dur="500"/>
                                        <p:tgtEl>
                                          <p:spTgt spid="116"/>
                                        </p:tgtEl>
                                      </p:cBhvr>
                                    </p:animEffect>
                                  </p:childTnLst>
                                </p:cTn>
                              </p:par>
                              <p:par>
                                <p:cTn id="16" presetID="47" presetClass="entr" presetSubtype="0" fill="hold" grpId="0" nodeType="withEffect">
                                  <p:stCondLst>
                                    <p:cond delay="0"/>
                                  </p:stCondLst>
                                  <p:childTnLst>
                                    <p:set>
                                      <p:cBhvr>
                                        <p:cTn id="17" dur="1" fill="hold">
                                          <p:stCondLst>
                                            <p:cond delay="0"/>
                                          </p:stCondLst>
                                        </p:cTn>
                                        <p:tgtEl>
                                          <p:spTgt spid="86"/>
                                        </p:tgtEl>
                                        <p:attrNameLst>
                                          <p:attrName>style.visibility</p:attrName>
                                        </p:attrNameLst>
                                      </p:cBhvr>
                                      <p:to>
                                        <p:strVal val="visible"/>
                                      </p:to>
                                    </p:set>
                                    <p:animEffect transition="in" filter="fade">
                                      <p:cBhvr>
                                        <p:cTn id="18" dur="500"/>
                                        <p:tgtEl>
                                          <p:spTgt spid="86"/>
                                        </p:tgtEl>
                                      </p:cBhvr>
                                    </p:animEffect>
                                    <p:anim calcmode="lin" valueType="num">
                                      <p:cBhvr>
                                        <p:cTn id="19" dur="500" fill="hold"/>
                                        <p:tgtEl>
                                          <p:spTgt spid="86"/>
                                        </p:tgtEl>
                                        <p:attrNameLst>
                                          <p:attrName>ppt_x</p:attrName>
                                        </p:attrNameLst>
                                      </p:cBhvr>
                                      <p:tavLst>
                                        <p:tav tm="0">
                                          <p:val>
                                            <p:strVal val="#ppt_x"/>
                                          </p:val>
                                        </p:tav>
                                        <p:tav tm="100000">
                                          <p:val>
                                            <p:strVal val="#ppt_x"/>
                                          </p:val>
                                        </p:tav>
                                      </p:tavLst>
                                    </p:anim>
                                    <p:anim calcmode="lin" valueType="num">
                                      <p:cBhvr>
                                        <p:cTn id="20" dur="500" fill="hold"/>
                                        <p:tgtEl>
                                          <p:spTgt spid="86"/>
                                        </p:tgtEl>
                                        <p:attrNameLst>
                                          <p:attrName>ppt_y</p:attrName>
                                        </p:attrNameLst>
                                      </p:cBhvr>
                                      <p:tavLst>
                                        <p:tav tm="0">
                                          <p:val>
                                            <p:strVal val="#ppt_y-.1"/>
                                          </p:val>
                                        </p:tav>
                                        <p:tav tm="100000">
                                          <p:val>
                                            <p:strVal val="#ppt_y"/>
                                          </p:val>
                                        </p:tav>
                                      </p:tavLst>
                                    </p:anim>
                                  </p:childTnLst>
                                </p:cTn>
                              </p:par>
                            </p:childTnLst>
                          </p:cTn>
                        </p:par>
                        <p:par>
                          <p:cTn id="21" fill="hold">
                            <p:stCondLst>
                              <p:cond delay="500"/>
                            </p:stCondLst>
                            <p:childTnLst>
                              <p:par>
                                <p:cTn id="22" presetID="10" presetClass="entr" presetSubtype="0" fill="hold" grpId="0" nodeType="afterEffect">
                                  <p:stCondLst>
                                    <p:cond delay="0"/>
                                  </p:stCondLst>
                                  <p:childTnLst>
                                    <p:set>
                                      <p:cBhvr>
                                        <p:cTn id="23" dur="1" fill="hold">
                                          <p:stCondLst>
                                            <p:cond delay="0"/>
                                          </p:stCondLst>
                                        </p:cTn>
                                        <p:tgtEl>
                                          <p:spTgt spid="107"/>
                                        </p:tgtEl>
                                        <p:attrNameLst>
                                          <p:attrName>style.visibility</p:attrName>
                                        </p:attrNameLst>
                                      </p:cBhvr>
                                      <p:to>
                                        <p:strVal val="visible"/>
                                      </p:to>
                                    </p:set>
                                    <p:animEffect transition="in" filter="fade">
                                      <p:cBhvr>
                                        <p:cTn id="24" dur="500"/>
                                        <p:tgtEl>
                                          <p:spTgt spid="107"/>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nodeType="clickEffect">
                                  <p:stCondLst>
                                    <p:cond delay="0"/>
                                  </p:stCondLst>
                                  <p:childTnLst>
                                    <p:set>
                                      <p:cBhvr>
                                        <p:cTn id="28" dur="1" fill="hold">
                                          <p:stCondLst>
                                            <p:cond delay="0"/>
                                          </p:stCondLst>
                                        </p:cTn>
                                        <p:tgtEl>
                                          <p:spTgt spid="130"/>
                                        </p:tgtEl>
                                        <p:attrNameLst>
                                          <p:attrName>style.visibility</p:attrName>
                                        </p:attrNameLst>
                                      </p:cBhvr>
                                      <p:to>
                                        <p:strVal val="visible"/>
                                      </p:to>
                                    </p:set>
                                    <p:animEffect transition="in" filter="wipe(left)">
                                      <p:cBhvr>
                                        <p:cTn id="29" dur="500"/>
                                        <p:tgtEl>
                                          <p:spTgt spid="130"/>
                                        </p:tgtEl>
                                      </p:cBhvr>
                                    </p:animEffect>
                                  </p:childTnLst>
                                </p:cTn>
                              </p:par>
                            </p:childTnLst>
                          </p:cTn>
                        </p:par>
                        <p:par>
                          <p:cTn id="30" fill="hold">
                            <p:stCondLst>
                              <p:cond delay="500"/>
                            </p:stCondLst>
                            <p:childTnLst>
                              <p:par>
                                <p:cTn id="31" presetID="10" presetClass="entr" presetSubtype="0" fill="hold" nodeType="afterEffect">
                                  <p:stCondLst>
                                    <p:cond delay="0"/>
                                  </p:stCondLst>
                                  <p:childTnLst>
                                    <p:set>
                                      <p:cBhvr>
                                        <p:cTn id="32" dur="1" fill="hold">
                                          <p:stCondLst>
                                            <p:cond delay="0"/>
                                          </p:stCondLst>
                                        </p:cTn>
                                        <p:tgtEl>
                                          <p:spTgt spid="127"/>
                                        </p:tgtEl>
                                        <p:attrNameLst>
                                          <p:attrName>style.visibility</p:attrName>
                                        </p:attrNameLst>
                                      </p:cBhvr>
                                      <p:to>
                                        <p:strVal val="visible"/>
                                      </p:to>
                                    </p:set>
                                    <p:animEffect transition="in" filter="fade">
                                      <p:cBhvr>
                                        <p:cTn id="33" dur="500"/>
                                        <p:tgtEl>
                                          <p:spTgt spid="127"/>
                                        </p:tgtEl>
                                      </p:cBhvr>
                                    </p:animEffect>
                                  </p:childTnLst>
                                </p:cTn>
                              </p:par>
                            </p:childTnLst>
                          </p:cTn>
                        </p:par>
                        <p:par>
                          <p:cTn id="34" fill="hold">
                            <p:stCondLst>
                              <p:cond delay="1000"/>
                            </p:stCondLst>
                            <p:childTnLst>
                              <p:par>
                                <p:cTn id="35" presetID="22" presetClass="entr" presetSubtype="8" fill="hold" grpId="0" nodeType="afterEffect">
                                  <p:stCondLst>
                                    <p:cond delay="0"/>
                                  </p:stCondLst>
                                  <p:childTnLst>
                                    <p:set>
                                      <p:cBhvr>
                                        <p:cTn id="36" dur="1" fill="hold">
                                          <p:stCondLst>
                                            <p:cond delay="0"/>
                                          </p:stCondLst>
                                        </p:cTn>
                                        <p:tgtEl>
                                          <p:spTgt spid="105"/>
                                        </p:tgtEl>
                                        <p:attrNameLst>
                                          <p:attrName>style.visibility</p:attrName>
                                        </p:attrNameLst>
                                      </p:cBhvr>
                                      <p:to>
                                        <p:strVal val="visible"/>
                                      </p:to>
                                    </p:set>
                                    <p:animEffect transition="in" filter="wipe(left)">
                                      <p:cBhvr>
                                        <p:cTn id="37" dur="500"/>
                                        <p:tgtEl>
                                          <p:spTgt spid="105"/>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96"/>
                                        </p:tgtEl>
                                        <p:attrNameLst>
                                          <p:attrName>style.visibility</p:attrName>
                                        </p:attrNameLst>
                                      </p:cBhvr>
                                      <p:to>
                                        <p:strVal val="visible"/>
                                      </p:to>
                                    </p:set>
                                    <p:animEffect transition="in" filter="fade">
                                      <p:cBhvr>
                                        <p:cTn id="42" dur="500"/>
                                        <p:tgtEl>
                                          <p:spTgt spid="96"/>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84"/>
                                        </p:tgtEl>
                                        <p:attrNameLst>
                                          <p:attrName>style.visibility</p:attrName>
                                        </p:attrNameLst>
                                      </p:cBhvr>
                                      <p:to>
                                        <p:strVal val="visible"/>
                                      </p:to>
                                    </p:set>
                                    <p:animEffect transition="in" filter="fade">
                                      <p:cBhvr>
                                        <p:cTn id="45" dur="500"/>
                                        <p:tgtEl>
                                          <p:spTgt spid="84"/>
                                        </p:tgtEl>
                                      </p:cBhvr>
                                    </p:animEffect>
                                  </p:childTnLst>
                                </p:cTn>
                              </p:par>
                              <p:par>
                                <p:cTn id="46" presetID="10" presetClass="entr" presetSubtype="0" fill="hold" nodeType="withEffect">
                                  <p:stCondLst>
                                    <p:cond delay="0"/>
                                  </p:stCondLst>
                                  <p:childTnLst>
                                    <p:set>
                                      <p:cBhvr>
                                        <p:cTn id="47" dur="1" fill="hold">
                                          <p:stCondLst>
                                            <p:cond delay="0"/>
                                          </p:stCondLst>
                                        </p:cTn>
                                        <p:tgtEl>
                                          <p:spTgt spid="148"/>
                                        </p:tgtEl>
                                        <p:attrNameLst>
                                          <p:attrName>style.visibility</p:attrName>
                                        </p:attrNameLst>
                                      </p:cBhvr>
                                      <p:to>
                                        <p:strVal val="visible"/>
                                      </p:to>
                                    </p:set>
                                    <p:animEffect transition="in" filter="fade">
                                      <p:cBhvr>
                                        <p:cTn id="48" dur="500"/>
                                        <p:tgtEl>
                                          <p:spTgt spid="148"/>
                                        </p:tgtEl>
                                      </p:cBhvr>
                                    </p:animEffect>
                                  </p:childTnLst>
                                </p:cTn>
                              </p:par>
                              <p:par>
                                <p:cTn id="49" presetID="0" presetClass="path" presetSubtype="0" accel="50000" decel="50000" fill="hold" nodeType="withEffect">
                                  <p:stCondLst>
                                    <p:cond delay="0"/>
                                  </p:stCondLst>
                                  <p:childTnLst>
                                    <p:animMotion origin="layout" path="M -3.33333E-6 -4.81481E-6 L -3.33333E-6 0.00024 L 0.00365 -0.00324 C 0.00417 -0.00393 0.00482 -0.00416 0.00534 -0.00462 C 0.00716 -0.00625 0.00612 -0.00578 0.00821 -0.00717 C 0.00912 -0.00763 0.01003 -0.00787 0.01081 -0.00833 C 0.0142 -0.01087 0.01185 -0.01018 0.0155 -0.01226 C 0.01615 -0.0125 0.01693 -0.0125 0.01758 -0.01273 C 0.01836 -0.01365 0.01914 -0.01412 0.02006 -0.01481 C 0.02253 -0.0162 0.02396 -0.01597 0.02644 -0.01736 C 0.03607 -0.02199 0.02305 -0.01689 0.0323 -0.0199 C 0.03659 -0.02129 0.03425 -0.02106 0.03907 -0.02314 C 0.04167 -0.02407 0.0444 -0.02453 0.04714 -0.02546 C 0.05144 -0.02731 0.04935 -0.02662 0.05339 -0.02731 C 0.05443 -0.028 0.0556 -0.0287 0.05664 -0.02939 C 0.0599 -0.03055 0.06328 -0.03078 0.06641 -0.03125 C 0.06875 -0.03217 0.07097 -0.03333 0.07318 -0.03379 C 0.07474 -0.03402 0.07631 -0.03402 0.07774 -0.03425 L 0.08203 -0.03495 C 0.08399 -0.03564 0.08594 -0.0368 0.08789 -0.0368 C 0.09532 -0.03773 0.09193 -0.03726 0.09805 -0.03796 C 0.10521 -0.03796 0.11237 -0.03819 0.11953 -0.0375 C 0.1211 -0.0375 0.12253 -0.03611 0.12409 -0.03564 C 0.12539 -0.03541 0.12644 -0.03541 0.12761 -0.03495 C 0.13008 -0.03379 0.12774 -0.03495 0.13138 -0.03379 C 0.1319 -0.03356 0.13243 -0.03333 0.13308 -0.0331 C 0.13386 -0.03287 0.13464 -0.03263 0.13555 -0.03263 C 0.13594 -0.0324 0.13646 -0.03194 0.13685 -0.03171 C 0.14532 -0.02986 0.13659 -0.03263 0.14362 -0.03055 C 0.14805 -0.02939 0.14245 -0.03078 0.14688 -0.02847 C 0.14779 -0.02847 0.1487 -0.02847 0.14948 -0.028 C 0.15 -0.028 0.15039 -0.02754 0.15078 -0.02731 C 0.15157 -0.02731 0.15248 -0.02708 0.15326 -0.02685 C 0.15365 -0.02662 0.15417 -0.02638 0.15456 -0.02615 C 0.15508 -0.02592 0.1556 -0.02592 0.15625 -0.02546 C 0.15664 -0.025 0.15703 -0.02453 0.15743 -0.0243 C 0.15951 -0.02314 0.15873 -0.0243 0.16055 -0.02314 C 0.16094 -0.02268 0.16133 -0.02199 0.16172 -0.02175 C 0.16224 -0.02152 0.16289 -0.02152 0.16341 -0.02106 C 0.16394 -0.0206 0.16446 -0.02013 0.16511 -0.0199 C 0.1668 -0.01875 0.16758 -0.01851 0.16927 -0.01782 C 0.17175 -0.01435 0.16914 -0.01736 0.17266 -0.01527 C 0.175 -0.01412 0.17292 -0.01412 0.17526 -0.01226 C 0.17591 -0.01157 0.17696 -0.0118 0.17774 -0.01087 C 0.17813 -0.01064 0.17852 -0.01018 0.17891 -0.00949 C 0.17956 -0.00902 0.18008 -0.00833 0.1806 -0.00787 C 0.18099 -0.0074 0.18151 -0.0074 0.18203 -0.00717 C 0.18594 -0.00115 0.18073 -0.00833 0.18451 -0.00462 C 0.18503 -0.00416 0.18529 -0.00324 0.18581 -0.00277 C 0.18607 -0.00231 0.18659 -0.00185 0.18698 -0.00138 C 0.1875 -0.00092 0.18802 -4.81481E-6 0.18868 0.00047 C 0.1892 0.00093 0.18972 0.00093 0.19037 0.00116 C 0.1918 0.00348 0.19141 0.00278 0.19336 0.00487 C 0.19375 0.00533 0.19427 0.00556 0.19466 0.00625 C 0.19558 0.00741 0.19597 0.0095 0.19714 0.00996 C 0.19844 0.01065 0.19987 0.01112 0.20091 0.0132 C 0.20131 0.01389 0.2017 0.01482 0.20209 0.01575 C 0.20261 0.01644 0.2043 0.01806 0.20521 0.01899 C 0.20743 0.02385 0.2043 0.0176 0.2073 0.022 C 0.20964 0.0257 0.20612 0.02246 0.20977 0.02524 C 0.21146 0.02894 0.20951 0.02524 0.21185 0.02848 C 0.21276 0.02963 0.21341 0.03102 0.21433 0.03218 C 0.21485 0.03264 0.2155 0.03334 0.21615 0.0338 C 0.21732 0.03565 0.21862 0.03704 0.21953 0.03913 C 0.2198 0.03959 0.21993 0.04051 0.22032 0.04098 C 0.22071 0.04144 0.22123 0.04167 0.22162 0.04213 C 0.22201 0.04306 0.22227 0.04399 0.22279 0.04468 C 0.22565 0.04885 0.2237 0.04375 0.22696 0.05047 C 0.22748 0.05139 0.22787 0.05232 0.22839 0.05278 C 0.23008 0.05556 0.23034 0.05278 0.23216 0.05811 C 0.23243 0.05903 0.23321 0.06158 0.23373 0.06227 C 0.23412 0.06297 0.23464 0.06343 0.23503 0.06366 C 0.23581 0.06551 0.23594 0.06598 0.23711 0.0676 C 0.2375 0.06806 0.23855 0.06899 0.23855 0.06922 " pathEditMode="relative" rAng="0" ptsTypes="AAAAAAAAAAAAAAAAAAAAAAAAAAAAAAAAAAAAAAAAAAAAAAAAAAAAAAAAAAAAAAAAAAAAAAAAAA">
                                      <p:cBhvr>
                                        <p:cTn id="50" dur="2000" fill="hold"/>
                                        <p:tgtEl>
                                          <p:spTgt spid="109"/>
                                        </p:tgtEl>
                                        <p:attrNameLst>
                                          <p:attrName>ppt_x</p:attrName>
                                          <p:attrName>ppt_y</p:attrName>
                                        </p:attrNameLst>
                                      </p:cBhvr>
                                      <p:rCtr x="11927" y="1551"/>
                                    </p:animMotion>
                                  </p:childTnLst>
                                </p:cTn>
                              </p:par>
                              <p:par>
                                <p:cTn id="51" presetID="10" presetClass="entr" presetSubtype="0" fill="hold" grpId="0" nodeType="withEffect">
                                  <p:stCondLst>
                                    <p:cond delay="750"/>
                                  </p:stCondLst>
                                  <p:childTnLst>
                                    <p:set>
                                      <p:cBhvr>
                                        <p:cTn id="52" dur="1" fill="hold">
                                          <p:stCondLst>
                                            <p:cond delay="0"/>
                                          </p:stCondLst>
                                        </p:cTn>
                                        <p:tgtEl>
                                          <p:spTgt spid="85"/>
                                        </p:tgtEl>
                                        <p:attrNameLst>
                                          <p:attrName>style.visibility</p:attrName>
                                        </p:attrNameLst>
                                      </p:cBhvr>
                                      <p:to>
                                        <p:strVal val="visible"/>
                                      </p:to>
                                    </p:set>
                                    <p:animEffect transition="in" filter="fade">
                                      <p:cBhvr>
                                        <p:cTn id="53" dur="500"/>
                                        <p:tgtEl>
                                          <p:spTgt spid="85"/>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143"/>
                                        </p:tgtEl>
                                        <p:attrNameLst>
                                          <p:attrName>style.visibility</p:attrName>
                                        </p:attrNameLst>
                                      </p:cBhvr>
                                      <p:to>
                                        <p:strVal val="visible"/>
                                      </p:to>
                                    </p:set>
                                    <p:animEffect transition="in" filter="fade">
                                      <p:cBhvr>
                                        <p:cTn id="58" dur="500"/>
                                        <p:tgtEl>
                                          <p:spTgt spid="143"/>
                                        </p:tgtEl>
                                      </p:cBhvr>
                                    </p:animEffect>
                                  </p:childTnLst>
                                </p:cTn>
                              </p:par>
                              <p:par>
                                <p:cTn id="59" presetID="10" presetClass="entr" presetSubtype="0" fill="hold" nodeType="withEffect">
                                  <p:stCondLst>
                                    <p:cond delay="0"/>
                                  </p:stCondLst>
                                  <p:childTnLst>
                                    <p:set>
                                      <p:cBhvr>
                                        <p:cTn id="60" dur="1" fill="hold">
                                          <p:stCondLst>
                                            <p:cond delay="0"/>
                                          </p:stCondLst>
                                        </p:cTn>
                                        <p:tgtEl>
                                          <p:spTgt spid="5"/>
                                        </p:tgtEl>
                                        <p:attrNameLst>
                                          <p:attrName>style.visibility</p:attrName>
                                        </p:attrNameLst>
                                      </p:cBhvr>
                                      <p:to>
                                        <p:strVal val="visible"/>
                                      </p:to>
                                    </p:set>
                                    <p:animEffect transition="in" filter="fade">
                                      <p:cBhvr>
                                        <p:cTn id="61" dur="500"/>
                                        <p:tgtEl>
                                          <p:spTgt spid="5"/>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117"/>
                                        </p:tgtEl>
                                        <p:attrNameLst>
                                          <p:attrName>style.visibility</p:attrName>
                                        </p:attrNameLst>
                                      </p:cBhvr>
                                      <p:to>
                                        <p:strVal val="visible"/>
                                      </p:to>
                                    </p:set>
                                    <p:animEffect transition="in" filter="fade">
                                      <p:cBhvr>
                                        <p:cTn id="66" dur="500"/>
                                        <p:tgtEl>
                                          <p:spTgt spid="117"/>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140"/>
                                        </p:tgtEl>
                                        <p:attrNameLst>
                                          <p:attrName>style.visibility</p:attrName>
                                        </p:attrNameLst>
                                      </p:cBhvr>
                                      <p:to>
                                        <p:strVal val="visible"/>
                                      </p:to>
                                    </p:set>
                                    <p:animEffect transition="in" filter="fade">
                                      <p:cBhvr>
                                        <p:cTn id="71" dur="500"/>
                                        <p:tgtEl>
                                          <p:spTgt spid="140"/>
                                        </p:tgtEl>
                                      </p:cBhvr>
                                    </p:animEffect>
                                  </p:childTnLst>
                                </p:cTn>
                              </p:par>
                            </p:childTnLst>
                          </p:cTn>
                        </p:par>
                        <p:par>
                          <p:cTn id="72" fill="hold">
                            <p:stCondLst>
                              <p:cond delay="500"/>
                            </p:stCondLst>
                            <p:childTnLst>
                              <p:par>
                                <p:cTn id="73" presetID="10" presetClass="entr" presetSubtype="0" fill="hold" grpId="0" nodeType="afterEffect">
                                  <p:stCondLst>
                                    <p:cond delay="0"/>
                                  </p:stCondLst>
                                  <p:childTnLst>
                                    <p:set>
                                      <p:cBhvr>
                                        <p:cTn id="74" dur="1" fill="hold">
                                          <p:stCondLst>
                                            <p:cond delay="0"/>
                                          </p:stCondLst>
                                        </p:cTn>
                                        <p:tgtEl>
                                          <p:spTgt spid="152"/>
                                        </p:tgtEl>
                                        <p:attrNameLst>
                                          <p:attrName>style.visibility</p:attrName>
                                        </p:attrNameLst>
                                      </p:cBhvr>
                                      <p:to>
                                        <p:strVal val="visible"/>
                                      </p:to>
                                    </p:set>
                                    <p:animEffect transition="in" filter="fade">
                                      <p:cBhvr>
                                        <p:cTn id="75" dur="500"/>
                                        <p:tgtEl>
                                          <p:spTgt spid="152"/>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nodeType="clickEffect">
                                  <p:stCondLst>
                                    <p:cond delay="0"/>
                                  </p:stCondLst>
                                  <p:childTnLst>
                                    <p:set>
                                      <p:cBhvr>
                                        <p:cTn id="79" dur="1" fill="hold">
                                          <p:stCondLst>
                                            <p:cond delay="0"/>
                                          </p:stCondLst>
                                        </p:cTn>
                                        <p:tgtEl>
                                          <p:spTgt spid="134"/>
                                        </p:tgtEl>
                                        <p:attrNameLst>
                                          <p:attrName>style.visibility</p:attrName>
                                        </p:attrNameLst>
                                      </p:cBhvr>
                                      <p:to>
                                        <p:strVal val="visible"/>
                                      </p:to>
                                    </p:set>
                                    <p:animEffect transition="in" filter="fade">
                                      <p:cBhvr>
                                        <p:cTn id="80" dur="500"/>
                                        <p:tgtEl>
                                          <p:spTgt spid="134"/>
                                        </p:tgtEl>
                                      </p:cBhvr>
                                    </p:animEffect>
                                  </p:childTnLst>
                                </p:cTn>
                              </p:par>
                            </p:childTnLst>
                          </p:cTn>
                        </p:par>
                        <p:par>
                          <p:cTn id="81" fill="hold">
                            <p:stCondLst>
                              <p:cond delay="500"/>
                            </p:stCondLst>
                            <p:childTnLst>
                              <p:par>
                                <p:cTn id="82" presetID="10" presetClass="entr" presetSubtype="0" fill="hold" grpId="0" nodeType="afterEffect">
                                  <p:stCondLst>
                                    <p:cond delay="0"/>
                                  </p:stCondLst>
                                  <p:childTnLst>
                                    <p:set>
                                      <p:cBhvr>
                                        <p:cTn id="83" dur="1" fill="hold">
                                          <p:stCondLst>
                                            <p:cond delay="0"/>
                                          </p:stCondLst>
                                        </p:cTn>
                                        <p:tgtEl>
                                          <p:spTgt spid="153"/>
                                        </p:tgtEl>
                                        <p:attrNameLst>
                                          <p:attrName>style.visibility</p:attrName>
                                        </p:attrNameLst>
                                      </p:cBhvr>
                                      <p:to>
                                        <p:strVal val="visible"/>
                                      </p:to>
                                    </p:set>
                                    <p:animEffect transition="in" filter="fade">
                                      <p:cBhvr>
                                        <p:cTn id="84" dur="500"/>
                                        <p:tgtEl>
                                          <p:spTgt spid="153"/>
                                        </p:tgtEl>
                                      </p:cBhvr>
                                    </p:animEffect>
                                  </p:childTnLst>
                                </p:cTn>
                              </p:par>
                              <p:par>
                                <p:cTn id="85" presetID="16" presetClass="entr" presetSubtype="21" fill="hold" nodeType="withEffect">
                                  <p:stCondLst>
                                    <p:cond delay="0"/>
                                  </p:stCondLst>
                                  <p:childTnLst>
                                    <p:set>
                                      <p:cBhvr>
                                        <p:cTn id="86" dur="1" fill="hold">
                                          <p:stCondLst>
                                            <p:cond delay="0"/>
                                          </p:stCondLst>
                                        </p:cTn>
                                        <p:tgtEl>
                                          <p:spTgt spid="88"/>
                                        </p:tgtEl>
                                        <p:attrNameLst>
                                          <p:attrName>style.visibility</p:attrName>
                                        </p:attrNameLst>
                                      </p:cBhvr>
                                      <p:to>
                                        <p:strVal val="visible"/>
                                      </p:to>
                                    </p:set>
                                    <p:animEffect transition="in" filter="barn(inVertical)">
                                      <p:cBhvr>
                                        <p:cTn id="87" dur="500"/>
                                        <p:tgtEl>
                                          <p:spTgt spid="88"/>
                                        </p:tgtEl>
                                      </p:cBhvr>
                                    </p:animEffect>
                                  </p:childTnLst>
                                </p:cTn>
                              </p:par>
                              <p:par>
                                <p:cTn id="88" presetID="22" presetClass="entr" presetSubtype="4" fill="hold" nodeType="withEffect">
                                  <p:stCondLst>
                                    <p:cond delay="0"/>
                                  </p:stCondLst>
                                  <p:childTnLst>
                                    <p:set>
                                      <p:cBhvr>
                                        <p:cTn id="89" dur="1" fill="hold">
                                          <p:stCondLst>
                                            <p:cond delay="0"/>
                                          </p:stCondLst>
                                        </p:cTn>
                                        <p:tgtEl>
                                          <p:spTgt spid="169"/>
                                        </p:tgtEl>
                                        <p:attrNameLst>
                                          <p:attrName>style.visibility</p:attrName>
                                        </p:attrNameLst>
                                      </p:cBhvr>
                                      <p:to>
                                        <p:strVal val="visible"/>
                                      </p:to>
                                    </p:set>
                                    <p:animEffect transition="in" filter="wipe(down)">
                                      <p:cBhvr>
                                        <p:cTn id="90" dur="500"/>
                                        <p:tgtEl>
                                          <p:spTgt spid="169"/>
                                        </p:tgtEl>
                                      </p:cBhvr>
                                    </p:animEffect>
                                  </p:childTnLst>
                                </p:cTn>
                              </p:par>
                              <p:par>
                                <p:cTn id="91" presetID="10" presetClass="entr" presetSubtype="0" fill="hold" nodeType="withEffect">
                                  <p:stCondLst>
                                    <p:cond delay="0"/>
                                  </p:stCondLst>
                                  <p:childTnLst>
                                    <p:set>
                                      <p:cBhvr>
                                        <p:cTn id="92" dur="1" fill="hold">
                                          <p:stCondLst>
                                            <p:cond delay="0"/>
                                          </p:stCondLst>
                                        </p:cTn>
                                        <p:tgtEl>
                                          <p:spTgt spid="166"/>
                                        </p:tgtEl>
                                        <p:attrNameLst>
                                          <p:attrName>style.visibility</p:attrName>
                                        </p:attrNameLst>
                                      </p:cBhvr>
                                      <p:to>
                                        <p:strVal val="visible"/>
                                      </p:to>
                                    </p:set>
                                    <p:animEffect transition="in" filter="fade">
                                      <p:cBhvr>
                                        <p:cTn id="93" dur="500"/>
                                        <p:tgtEl>
                                          <p:spTgt spid="166"/>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6"/>
                                        </p:tgtEl>
                                        <p:attrNameLst>
                                          <p:attrName>style.visibility</p:attrName>
                                        </p:attrNameLst>
                                      </p:cBhvr>
                                      <p:to>
                                        <p:strVal val="visible"/>
                                      </p:to>
                                    </p:set>
                                    <p:animEffect transition="in" filter="fade">
                                      <p:cBhvr>
                                        <p:cTn id="9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animBg="1"/>
      <p:bldP spid="85" grpId="0"/>
      <p:bldP spid="86" grpId="0" animBg="1"/>
      <p:bldP spid="96" grpId="0" animBg="1"/>
      <p:bldP spid="105" grpId="0" animBg="1"/>
      <p:bldP spid="107" grpId="0" animBg="1"/>
      <p:bldP spid="108" grpId="0"/>
      <p:bldP spid="116" grpId="0"/>
      <p:bldP spid="117" grpId="0" animBg="1"/>
      <p:bldP spid="152" grpId="0" animBg="1"/>
      <p:bldP spid="153" grpId="0" animBg="1"/>
      <p:bldP spid="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B9DD74-EF83-42A8-B0F9-914014C7280B}"/>
              </a:ext>
            </a:extLst>
          </p:cNvPr>
          <p:cNvSpPr>
            <a:spLocks noGrp="1"/>
          </p:cNvSpPr>
          <p:nvPr>
            <p:ph type="title"/>
          </p:nvPr>
        </p:nvSpPr>
        <p:spPr/>
        <p:txBody>
          <a:bodyPr>
            <a:normAutofit/>
          </a:bodyPr>
          <a:lstStyle/>
          <a:p>
            <a:r>
              <a:rPr lang="en-US" dirty="0"/>
              <a:t>Tools Demo</a:t>
            </a:r>
          </a:p>
        </p:txBody>
      </p:sp>
      <p:sp>
        <p:nvSpPr>
          <p:cNvPr id="5" name="Text Placeholder 4">
            <a:extLst>
              <a:ext uri="{FF2B5EF4-FFF2-40B4-BE49-F238E27FC236}">
                <a16:creationId xmlns:a16="http://schemas.microsoft.com/office/drawing/2014/main" id="{C5D9A7BB-4490-41EA-AB11-062388389815}"/>
              </a:ext>
            </a:extLst>
          </p:cNvPr>
          <p:cNvSpPr>
            <a:spLocks noGrp="1"/>
          </p:cNvSpPr>
          <p:nvPr>
            <p:ph type="body" sz="quarter" idx="15"/>
          </p:nvPr>
        </p:nvSpPr>
        <p:spPr/>
        <p:txBody>
          <a:bodyPr/>
          <a:lstStyle/>
          <a:p>
            <a:endParaRPr lang="en-US"/>
          </a:p>
        </p:txBody>
      </p:sp>
    </p:spTree>
    <p:extLst>
      <p:ext uri="{BB962C8B-B14F-4D97-AF65-F5344CB8AC3E}">
        <p14:creationId xmlns:p14="http://schemas.microsoft.com/office/powerpoint/2010/main" val="3104129341"/>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CA8CEF-082C-459E-AA80-DB6F24A303AB}"/>
              </a:ext>
            </a:extLst>
          </p:cNvPr>
          <p:cNvSpPr>
            <a:spLocks noGrp="1"/>
          </p:cNvSpPr>
          <p:nvPr>
            <p:ph type="title"/>
          </p:nvPr>
        </p:nvSpPr>
        <p:spPr>
          <a:xfrm>
            <a:off x="442765" y="1134136"/>
            <a:ext cx="11306469" cy="4372992"/>
          </a:xfrm>
        </p:spPr>
        <p:txBody>
          <a:bodyPr/>
          <a:lstStyle/>
          <a:p>
            <a:r>
              <a:rPr lang="en-US" dirty="0"/>
              <a:t>Az </a:t>
            </a:r>
            <a:r>
              <a:rPr lang="en-US" dirty="0" err="1"/>
              <a:t>iot</a:t>
            </a:r>
            <a:r>
              <a:rPr lang="en-US" dirty="0"/>
              <a:t> command</a:t>
            </a:r>
            <a:br>
              <a:rPr lang="en-US" dirty="0"/>
            </a:br>
            <a:r>
              <a:rPr lang="en-US" dirty="0">
                <a:hlinkClick r:id="rId2"/>
              </a:rPr>
              <a:t>How to certify IoT Plug and Play devices | Microsoft Docs</a:t>
            </a:r>
            <a:br>
              <a:rPr lang="en-US" dirty="0"/>
            </a:br>
            <a:br>
              <a:rPr lang="en-US" dirty="0"/>
            </a:br>
            <a:r>
              <a:rPr lang="en-US" dirty="0"/>
              <a:t>IoT explorer</a:t>
            </a:r>
            <a:br>
              <a:rPr lang="en-US" dirty="0"/>
            </a:br>
            <a:r>
              <a:rPr lang="en-US" dirty="0">
                <a:hlinkClick r:id="rId3"/>
              </a:rPr>
              <a:t>Install and use Azure IoT explorer | Microsoft Docs</a:t>
            </a:r>
            <a:br>
              <a:rPr lang="en-US" dirty="0"/>
            </a:br>
            <a:br>
              <a:rPr lang="en-US" dirty="0"/>
            </a:br>
            <a:r>
              <a:rPr lang="en-US" dirty="0"/>
              <a:t>DTDL authoring tool</a:t>
            </a:r>
            <a:br>
              <a:rPr lang="en-US" dirty="0"/>
            </a:br>
            <a:r>
              <a:rPr lang="en-US" dirty="0">
                <a:hlinkClick r:id="rId4"/>
              </a:rPr>
              <a:t>Use a tool to author and validate DTDL models | Microsoft Docs</a:t>
            </a:r>
            <a:br>
              <a:rPr lang="en-US" dirty="0"/>
            </a:br>
            <a:br>
              <a:rPr lang="en-US" dirty="0"/>
            </a:br>
            <a:endParaRPr lang="en-US" dirty="0"/>
          </a:p>
        </p:txBody>
      </p:sp>
    </p:spTree>
    <p:extLst>
      <p:ext uri="{BB962C8B-B14F-4D97-AF65-F5344CB8AC3E}">
        <p14:creationId xmlns:p14="http://schemas.microsoft.com/office/powerpoint/2010/main" val="1538827309"/>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sz="3600" dirty="0"/>
              <a:t>Agenda</a:t>
            </a:r>
          </a:p>
        </p:txBody>
      </p:sp>
      <p:sp>
        <p:nvSpPr>
          <p:cNvPr id="3" name="Text Placeholder 2">
            <a:extLst>
              <a:ext uri="{FF2B5EF4-FFF2-40B4-BE49-F238E27FC236}">
                <a16:creationId xmlns:a16="http://schemas.microsoft.com/office/drawing/2014/main" id="{DD3BE12C-03A4-4D36-B3F1-53E0B6E48CD9}"/>
              </a:ext>
            </a:extLst>
          </p:cNvPr>
          <p:cNvSpPr>
            <a:spLocks noGrp="1"/>
          </p:cNvSpPr>
          <p:nvPr>
            <p:ph type="body" sz="quarter" idx="11"/>
          </p:nvPr>
        </p:nvSpPr>
        <p:spPr>
          <a:xfrm>
            <a:off x="5235934" y="1264360"/>
            <a:ext cx="6651146" cy="3786998"/>
          </a:xfrm>
        </p:spPr>
        <p:txBody>
          <a:bodyPr vert="horz" wrap="square" lIns="0" tIns="0" rIns="0" bIns="0" rtlCol="0" anchor="t">
            <a:noAutofit/>
          </a:bodyPr>
          <a:lstStyle/>
          <a:p>
            <a:r>
              <a:rPr lang="en-US" sz="3200" b="1" dirty="0">
                <a:latin typeface="+mn-lt"/>
                <a:cs typeface="Segoe UI"/>
              </a:rPr>
              <a:t>Azure IoT </a:t>
            </a:r>
            <a:r>
              <a:rPr lang="zh-TW" altLang="en-US" sz="3200" b="1" dirty="0">
                <a:latin typeface="+mn-lt"/>
                <a:cs typeface="Segoe UI"/>
              </a:rPr>
              <a:t>介紹</a:t>
            </a:r>
            <a:endParaRPr lang="en-US" sz="3200" b="1" dirty="0">
              <a:latin typeface="+mn-lt"/>
              <a:cs typeface="Segoe UI"/>
            </a:endParaRPr>
          </a:p>
          <a:p>
            <a:r>
              <a:rPr lang="en-US" altLang="zh-TW" sz="3200" b="1" dirty="0">
                <a:solidFill>
                  <a:schemeClr val="tx1"/>
                </a:solidFill>
                <a:latin typeface="+mn-lt"/>
                <a:cs typeface="Segoe UI"/>
              </a:rPr>
              <a:t>IoT Plug and Play DEMO</a:t>
            </a:r>
          </a:p>
          <a:p>
            <a:r>
              <a:rPr lang="en-US" altLang="zh-CN" sz="3200" b="1" dirty="0">
                <a:solidFill>
                  <a:schemeClr val="tx1"/>
                </a:solidFill>
                <a:latin typeface="+mn-lt"/>
                <a:cs typeface="Segoe UI"/>
              </a:rPr>
              <a:t>Q and A </a:t>
            </a:r>
          </a:p>
          <a:p>
            <a:r>
              <a:rPr lang="en-US" altLang="zh-CN" sz="3200" b="1" dirty="0">
                <a:solidFill>
                  <a:schemeClr val="tx1"/>
                </a:solidFill>
                <a:latin typeface="+mn-lt"/>
                <a:cs typeface="Segoe UI"/>
              </a:rPr>
              <a:t>Hands on Lab</a:t>
            </a:r>
          </a:p>
        </p:txBody>
      </p:sp>
    </p:spTree>
    <p:extLst>
      <p:ext uri="{BB962C8B-B14F-4D97-AF65-F5344CB8AC3E}">
        <p14:creationId xmlns:p14="http://schemas.microsoft.com/office/powerpoint/2010/main" val="69554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D332595-A78A-443A-A741-BBCE88DAB64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0628" y="723294"/>
            <a:ext cx="6096002" cy="457200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F83FDA7-F132-430F-A2BA-6A08D453F055}"/>
              </a:ext>
            </a:extLst>
          </p:cNvPr>
          <p:cNvSpPr txBox="1"/>
          <p:nvPr/>
        </p:nvSpPr>
        <p:spPr>
          <a:xfrm>
            <a:off x="6466726" y="723294"/>
            <a:ext cx="5485861" cy="4721292"/>
          </a:xfrm>
          <a:prstGeom prst="rect">
            <a:avLst/>
          </a:prstGeom>
          <a:noFill/>
        </p:spPr>
        <p:txBody>
          <a:bodyPr wrap="none" lIns="182880" tIns="146304" rIns="182880" bIns="146304" rtlCol="0">
            <a:spAutoFit/>
          </a:bodyPr>
          <a:lstStyle/>
          <a:p>
            <a:pPr>
              <a:lnSpc>
                <a:spcPct val="90000"/>
              </a:lnSpc>
              <a:spcAft>
                <a:spcPts val="600"/>
              </a:spcAft>
            </a:pPr>
            <a:r>
              <a:rPr lang="en-US" altLang="zh-TW" sz="2400" dirty="0">
                <a:gradFill>
                  <a:gsLst>
                    <a:gs pos="2917">
                      <a:schemeClr val="tx1"/>
                    </a:gs>
                    <a:gs pos="30000">
                      <a:schemeClr val="tx1"/>
                    </a:gs>
                  </a:gsLst>
                  <a:lin ang="5400000" scaled="0"/>
                </a:gradFill>
              </a:rPr>
              <a:t>Microsoft</a:t>
            </a:r>
          </a:p>
          <a:p>
            <a:pPr>
              <a:lnSpc>
                <a:spcPct val="90000"/>
              </a:lnSpc>
              <a:spcAft>
                <a:spcPts val="600"/>
              </a:spcAft>
            </a:pPr>
            <a:r>
              <a:rPr lang="zh-TW" altLang="en-US" sz="2400" dirty="0">
                <a:gradFill>
                  <a:gsLst>
                    <a:gs pos="2917">
                      <a:schemeClr val="tx1"/>
                    </a:gs>
                    <a:gs pos="30000">
                      <a:schemeClr val="tx1"/>
                    </a:gs>
                  </a:gsLst>
                  <a:lin ang="5400000" scaled="0"/>
                </a:gradFill>
              </a:rPr>
              <a:t>場地</a:t>
            </a:r>
            <a:r>
              <a:rPr lang="en-US" altLang="zh-TW" sz="2400" dirty="0">
                <a:gradFill>
                  <a:gsLst>
                    <a:gs pos="2917">
                      <a:schemeClr val="tx1"/>
                    </a:gs>
                    <a:gs pos="30000">
                      <a:schemeClr val="tx1"/>
                    </a:gs>
                  </a:gsLst>
                  <a:lin ang="5400000" scaled="0"/>
                </a:gradFill>
              </a:rPr>
              <a:t>- Azure Device Catalog</a:t>
            </a:r>
          </a:p>
          <a:p>
            <a:pPr>
              <a:lnSpc>
                <a:spcPct val="90000"/>
              </a:lnSpc>
              <a:spcAft>
                <a:spcPts val="600"/>
              </a:spcAft>
            </a:pPr>
            <a:r>
              <a:rPr lang="zh-TW" altLang="en-US" sz="2400" dirty="0">
                <a:gradFill>
                  <a:gsLst>
                    <a:gs pos="2917">
                      <a:schemeClr val="tx1"/>
                    </a:gs>
                    <a:gs pos="30000">
                      <a:schemeClr val="tx1"/>
                    </a:gs>
                  </a:gsLst>
                  <a:lin ang="5400000" scaled="0"/>
                </a:gradFill>
              </a:rPr>
              <a:t>行銷</a:t>
            </a:r>
            <a:r>
              <a:rPr lang="en-US" altLang="zh-TW" sz="2400" dirty="0">
                <a:gradFill>
                  <a:gsLst>
                    <a:gs pos="2917">
                      <a:schemeClr val="tx1"/>
                    </a:gs>
                    <a:gs pos="30000">
                      <a:schemeClr val="tx1"/>
                    </a:gs>
                  </a:gsLst>
                  <a:lin ang="5400000" scaled="0"/>
                </a:gradFill>
              </a:rPr>
              <a:t>- Ignite,//Build, Inspire….</a:t>
            </a:r>
          </a:p>
          <a:p>
            <a:pPr>
              <a:lnSpc>
                <a:spcPct val="90000"/>
              </a:lnSpc>
              <a:spcAft>
                <a:spcPts val="600"/>
              </a:spcAft>
            </a:pPr>
            <a:r>
              <a:rPr lang="zh-TW" altLang="en-US" sz="2400" dirty="0">
                <a:gradFill>
                  <a:gsLst>
                    <a:gs pos="2917">
                      <a:schemeClr val="tx1"/>
                    </a:gs>
                    <a:gs pos="30000">
                      <a:schemeClr val="tx1"/>
                    </a:gs>
                  </a:gsLst>
                  <a:lin ang="5400000" scaled="0"/>
                </a:gradFill>
              </a:rPr>
              <a:t>客人</a:t>
            </a:r>
            <a:r>
              <a:rPr lang="en-US" altLang="zh-TW" sz="2400" dirty="0">
                <a:gradFill>
                  <a:gsLst>
                    <a:gs pos="2917">
                      <a:schemeClr val="tx1"/>
                    </a:gs>
                    <a:gs pos="30000">
                      <a:schemeClr val="tx1"/>
                    </a:gs>
                  </a:gsLst>
                  <a:lin ang="5400000" scaled="0"/>
                </a:gradFill>
              </a:rPr>
              <a:t>- Solution base on Azure </a:t>
            </a:r>
          </a:p>
          <a:p>
            <a:pPr>
              <a:lnSpc>
                <a:spcPct val="90000"/>
              </a:lnSpc>
              <a:spcAft>
                <a:spcPts val="600"/>
              </a:spcAft>
            </a:pPr>
            <a:r>
              <a:rPr lang="zh-TW" altLang="en-US" sz="2400" dirty="0">
                <a:gradFill>
                  <a:gsLst>
                    <a:gs pos="2917">
                      <a:schemeClr val="tx1"/>
                    </a:gs>
                    <a:gs pos="30000">
                      <a:schemeClr val="tx1"/>
                    </a:gs>
                  </a:gsLst>
                  <a:lin ang="5400000" scaled="0"/>
                </a:gradFill>
              </a:rPr>
              <a:t>工具</a:t>
            </a:r>
            <a:r>
              <a:rPr lang="en-US" altLang="zh-TW" sz="2400" dirty="0">
                <a:gradFill>
                  <a:gsLst>
                    <a:gs pos="2917">
                      <a:schemeClr val="tx1"/>
                    </a:gs>
                    <a:gs pos="30000">
                      <a:schemeClr val="tx1"/>
                    </a:gs>
                  </a:gsLst>
                  <a:lin ang="5400000" scaled="0"/>
                </a:gradFill>
              </a:rPr>
              <a:t>- Device SDK, Service </a:t>
            </a:r>
            <a:r>
              <a:rPr lang="en-US" altLang="zh-TW" sz="2400" dirty="0" err="1">
                <a:gradFill>
                  <a:gsLst>
                    <a:gs pos="2917">
                      <a:schemeClr val="tx1"/>
                    </a:gs>
                    <a:gs pos="30000">
                      <a:schemeClr val="tx1"/>
                    </a:gs>
                  </a:gsLst>
                  <a:lin ang="5400000" scaled="0"/>
                </a:gradFill>
              </a:rPr>
              <a:t>SDK,Tools</a:t>
            </a:r>
            <a:endParaRPr lang="en-US" altLang="zh-TW" sz="2400" dirty="0">
              <a:gradFill>
                <a:gsLst>
                  <a:gs pos="2917">
                    <a:schemeClr val="tx1"/>
                  </a:gs>
                  <a:gs pos="30000">
                    <a:schemeClr val="tx1"/>
                  </a:gs>
                </a:gsLst>
                <a:lin ang="5400000" scaled="0"/>
              </a:gradFill>
            </a:endParaRPr>
          </a:p>
          <a:p>
            <a:pPr>
              <a:lnSpc>
                <a:spcPct val="90000"/>
              </a:lnSpc>
              <a:spcAft>
                <a:spcPts val="600"/>
              </a:spcAft>
            </a:pPr>
            <a:endParaRPr lang="en-US" altLang="zh-TW" sz="2400" dirty="0">
              <a:gradFill>
                <a:gsLst>
                  <a:gs pos="2917">
                    <a:schemeClr val="tx1"/>
                  </a:gs>
                  <a:gs pos="30000">
                    <a:schemeClr val="tx1"/>
                  </a:gs>
                </a:gsLst>
                <a:lin ang="5400000" scaled="0"/>
              </a:gradFill>
            </a:endParaRPr>
          </a:p>
          <a:p>
            <a:pPr>
              <a:lnSpc>
                <a:spcPct val="90000"/>
              </a:lnSpc>
              <a:spcAft>
                <a:spcPts val="600"/>
              </a:spcAft>
            </a:pPr>
            <a:endParaRPr lang="en-US" altLang="zh-TW" sz="2400" dirty="0">
              <a:gradFill>
                <a:gsLst>
                  <a:gs pos="2917">
                    <a:schemeClr val="tx1"/>
                  </a:gs>
                  <a:gs pos="30000">
                    <a:schemeClr val="tx1"/>
                  </a:gs>
                </a:gsLst>
                <a:lin ang="5400000" scaled="0"/>
              </a:gradFill>
            </a:endParaRPr>
          </a:p>
          <a:p>
            <a:pPr>
              <a:lnSpc>
                <a:spcPct val="90000"/>
              </a:lnSpc>
              <a:spcAft>
                <a:spcPts val="600"/>
              </a:spcAft>
            </a:pPr>
            <a:r>
              <a:rPr lang="en-US" altLang="zh-TW" sz="2400" dirty="0">
                <a:gradFill>
                  <a:gsLst>
                    <a:gs pos="2917">
                      <a:schemeClr val="tx1"/>
                    </a:gs>
                    <a:gs pos="30000">
                      <a:schemeClr val="tx1"/>
                    </a:gs>
                  </a:gsLst>
                  <a:lin ang="5400000" scaled="0"/>
                </a:gradFill>
              </a:rPr>
              <a:t>Device Builder</a:t>
            </a:r>
          </a:p>
          <a:p>
            <a:pPr>
              <a:lnSpc>
                <a:spcPct val="90000"/>
              </a:lnSpc>
              <a:spcAft>
                <a:spcPts val="600"/>
              </a:spcAft>
            </a:pPr>
            <a:r>
              <a:rPr lang="zh-TW" altLang="en-US" sz="2400" dirty="0">
                <a:gradFill>
                  <a:gsLst>
                    <a:gs pos="2917">
                      <a:schemeClr val="tx1"/>
                    </a:gs>
                    <a:gs pos="30000">
                      <a:schemeClr val="tx1"/>
                    </a:gs>
                  </a:gsLst>
                  <a:lin ang="5400000" scaled="0"/>
                </a:gradFill>
              </a:rPr>
              <a:t>專心於開發 </a:t>
            </a:r>
            <a:r>
              <a:rPr lang="en-US" altLang="zh-TW" sz="2400" dirty="0">
                <a:gradFill>
                  <a:gsLst>
                    <a:gs pos="2917">
                      <a:schemeClr val="tx1"/>
                    </a:gs>
                    <a:gs pos="30000">
                      <a:schemeClr val="tx1"/>
                    </a:gs>
                  </a:gsLst>
                  <a:lin ang="5400000" scaled="0"/>
                </a:gradFill>
              </a:rPr>
              <a:t>IOT</a:t>
            </a:r>
            <a:r>
              <a:rPr lang="zh-TW" altLang="en-US" sz="2400" dirty="0">
                <a:gradFill>
                  <a:gsLst>
                    <a:gs pos="2917">
                      <a:schemeClr val="tx1"/>
                    </a:gs>
                    <a:gs pos="30000">
                      <a:schemeClr val="tx1"/>
                    </a:gs>
                  </a:gsLst>
                  <a:lin ang="5400000" scaled="0"/>
                </a:gradFill>
              </a:rPr>
              <a:t> 裝置</a:t>
            </a:r>
            <a:r>
              <a:rPr lang="en-US" altLang="zh-TW" sz="2400" dirty="0">
                <a:gradFill>
                  <a:gsLst>
                    <a:gs pos="2917">
                      <a:schemeClr val="tx1"/>
                    </a:gs>
                    <a:gs pos="30000">
                      <a:schemeClr val="tx1"/>
                    </a:gs>
                  </a:gsLst>
                  <a:lin ang="5400000" scaled="0"/>
                </a:gradFill>
              </a:rPr>
              <a:t>Device Capability</a:t>
            </a:r>
          </a:p>
          <a:p>
            <a:pPr>
              <a:lnSpc>
                <a:spcPct val="90000"/>
              </a:lnSpc>
              <a:spcAft>
                <a:spcPts val="600"/>
              </a:spcAft>
            </a:pPr>
            <a:r>
              <a:rPr lang="zh-TW" altLang="en-US" sz="2400" dirty="0">
                <a:gradFill>
                  <a:gsLst>
                    <a:gs pos="2917">
                      <a:schemeClr val="tx1"/>
                    </a:gs>
                    <a:gs pos="30000">
                      <a:schemeClr val="tx1"/>
                    </a:gs>
                  </a:gsLst>
                  <a:lin ang="5400000" scaled="0"/>
                </a:gradFill>
              </a:rPr>
              <a:t>產品認證</a:t>
            </a:r>
            <a:r>
              <a:rPr lang="en-US" altLang="zh-TW" sz="2400" dirty="0">
                <a:gradFill>
                  <a:gsLst>
                    <a:gs pos="2917">
                      <a:schemeClr val="tx1"/>
                    </a:gs>
                    <a:gs pos="30000">
                      <a:schemeClr val="tx1"/>
                    </a:gs>
                  </a:gsLst>
                  <a:lin ang="5400000" scaled="0"/>
                </a:gradFill>
              </a:rPr>
              <a:t>- Azure Certify Program</a:t>
            </a:r>
          </a:p>
          <a:p>
            <a:pPr>
              <a:lnSpc>
                <a:spcPct val="90000"/>
              </a:lnSpc>
              <a:spcAft>
                <a:spcPts val="600"/>
              </a:spcAft>
            </a:pPr>
            <a:endParaRPr lang="en-US" sz="2400"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46615711"/>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8675DF-B609-4B18-B9E2-19A96FBAC584}"/>
              </a:ext>
            </a:extLst>
          </p:cNvPr>
          <p:cNvSpPr>
            <a:spLocks noGrp="1"/>
          </p:cNvSpPr>
          <p:nvPr>
            <p:ph type="title"/>
          </p:nvPr>
        </p:nvSpPr>
        <p:spPr>
          <a:xfrm>
            <a:off x="584200" y="3035178"/>
            <a:ext cx="9144000" cy="498598"/>
          </a:xfrm>
        </p:spPr>
        <p:txBody>
          <a:bodyPr/>
          <a:lstStyle/>
          <a:p>
            <a:r>
              <a:rPr lang="en-US" dirty="0"/>
              <a:t>Thank you</a:t>
            </a:r>
          </a:p>
        </p:txBody>
      </p:sp>
      <p:sp>
        <p:nvSpPr>
          <p:cNvPr id="3" name="Text Placeholder 2">
            <a:extLst>
              <a:ext uri="{FF2B5EF4-FFF2-40B4-BE49-F238E27FC236}">
                <a16:creationId xmlns:a16="http://schemas.microsoft.com/office/drawing/2014/main" id="{878D853E-B2AC-4425-B2F7-83CCCAFC7A30}"/>
              </a:ext>
            </a:extLst>
          </p:cNvPr>
          <p:cNvSpPr>
            <a:spLocks noGrp="1"/>
          </p:cNvSpPr>
          <p:nvPr>
            <p:ph type="body" sz="quarter" idx="12"/>
          </p:nvPr>
        </p:nvSpPr>
        <p:spPr/>
        <p:txBody>
          <a:bodyPr/>
          <a:lstStyle/>
          <a:p>
            <a:endParaRPr lang="en-US"/>
          </a:p>
        </p:txBody>
      </p:sp>
      <p:pic>
        <p:nvPicPr>
          <p:cNvPr id="5" name="Graphic 4">
            <a:extLst>
              <a:ext uri="{FF2B5EF4-FFF2-40B4-BE49-F238E27FC236}">
                <a16:creationId xmlns:a16="http://schemas.microsoft.com/office/drawing/2014/main" id="{C1AA3B1E-6F7B-43D2-9702-723047ADD59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663102" y="1535808"/>
            <a:ext cx="4328444" cy="4328444"/>
          </a:xfrm>
          <a:prstGeom prst="rect">
            <a:avLst/>
          </a:prstGeom>
        </p:spPr>
      </p:pic>
    </p:spTree>
    <p:extLst>
      <p:ext uri="{BB962C8B-B14F-4D97-AF65-F5344CB8AC3E}">
        <p14:creationId xmlns:p14="http://schemas.microsoft.com/office/powerpoint/2010/main" val="2237691041"/>
      </p:ext>
    </p:extLst>
  </p:cSld>
  <p:clrMapOvr>
    <a:masterClrMapping/>
  </p:clrMapOvr>
  <mc:AlternateContent xmlns:mc="http://schemas.openxmlformats.org/markup-compatibility/2006" xmlns:p14="http://schemas.microsoft.com/office/powerpoint/2010/main">
    <mc:Choice Requires="p14">
      <p:transition spd="med" p14:dur="700" advTm="20000">
        <p:fade/>
      </p:transition>
    </mc:Choice>
    <mc:Fallback xmlns="">
      <p:transition spd="med" advTm="2000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descr="Microsoft Azure">
            <a:extLst>
              <a:ext uri="{FF2B5EF4-FFF2-40B4-BE49-F238E27FC236}">
                <a16:creationId xmlns:a16="http://schemas.microsoft.com/office/drawing/2014/main" id="{0A563A7F-8EAC-4C4F-B29F-BBFB8D0749C3}"/>
              </a:ext>
            </a:extLst>
          </p:cNvPr>
          <p:cNvGrpSpPr>
            <a:grpSpLocks noChangeAspect="1"/>
          </p:cNvGrpSpPr>
          <p:nvPr/>
        </p:nvGrpSpPr>
        <p:grpSpPr bwMode="auto">
          <a:xfrm>
            <a:off x="3235751" y="2626060"/>
            <a:ext cx="5576660" cy="802940"/>
            <a:chOff x="2062" y="1904"/>
            <a:chExt cx="3556" cy="512"/>
          </a:xfrm>
        </p:grpSpPr>
        <p:sp>
          <p:nvSpPr>
            <p:cNvPr id="6" name="Freeform 5">
              <a:extLst>
                <a:ext uri="{FF2B5EF4-FFF2-40B4-BE49-F238E27FC236}">
                  <a16:creationId xmlns:a16="http://schemas.microsoft.com/office/drawing/2014/main" id="{6C8D7F7E-E4AA-49A8-B1C3-4AD9587A1D05}"/>
                </a:ext>
              </a:extLst>
            </p:cNvPr>
            <p:cNvSpPr>
              <a:spLocks noEditPoints="1"/>
            </p:cNvSpPr>
            <p:nvPr/>
          </p:nvSpPr>
          <p:spPr bwMode="auto">
            <a:xfrm>
              <a:off x="4533" y="2007"/>
              <a:ext cx="289" cy="306"/>
            </a:xfrm>
            <a:custGeom>
              <a:avLst/>
              <a:gdLst>
                <a:gd name="T0" fmla="*/ 175 w 289"/>
                <a:gd name="T1" fmla="*/ 0 h 306"/>
                <a:gd name="T2" fmla="*/ 289 w 289"/>
                <a:gd name="T3" fmla="*/ 306 h 306"/>
                <a:gd name="T4" fmla="*/ 231 w 289"/>
                <a:gd name="T5" fmla="*/ 306 h 306"/>
                <a:gd name="T6" fmla="*/ 205 w 289"/>
                <a:gd name="T7" fmla="*/ 229 h 306"/>
                <a:gd name="T8" fmla="*/ 83 w 289"/>
                <a:gd name="T9" fmla="*/ 229 h 306"/>
                <a:gd name="T10" fmla="*/ 59 w 289"/>
                <a:gd name="T11" fmla="*/ 306 h 306"/>
                <a:gd name="T12" fmla="*/ 0 w 289"/>
                <a:gd name="T13" fmla="*/ 306 h 306"/>
                <a:gd name="T14" fmla="*/ 115 w 289"/>
                <a:gd name="T15" fmla="*/ 0 h 306"/>
                <a:gd name="T16" fmla="*/ 175 w 289"/>
                <a:gd name="T17" fmla="*/ 0 h 306"/>
                <a:gd name="T18" fmla="*/ 143 w 289"/>
                <a:gd name="T19" fmla="*/ 57 h 306"/>
                <a:gd name="T20" fmla="*/ 97 w 289"/>
                <a:gd name="T21" fmla="*/ 185 h 306"/>
                <a:gd name="T22" fmla="*/ 189 w 289"/>
                <a:gd name="T23" fmla="*/ 185 h 306"/>
                <a:gd name="T24" fmla="*/ 145 w 289"/>
                <a:gd name="T25" fmla="*/ 57 h 306"/>
                <a:gd name="T26" fmla="*/ 143 w 289"/>
                <a:gd name="T27" fmla="*/ 57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9" h="306">
                  <a:moveTo>
                    <a:pt x="175" y="0"/>
                  </a:moveTo>
                  <a:lnTo>
                    <a:pt x="289" y="306"/>
                  </a:lnTo>
                  <a:lnTo>
                    <a:pt x="231" y="306"/>
                  </a:lnTo>
                  <a:lnTo>
                    <a:pt x="205" y="229"/>
                  </a:lnTo>
                  <a:lnTo>
                    <a:pt x="83" y="229"/>
                  </a:lnTo>
                  <a:lnTo>
                    <a:pt x="59" y="306"/>
                  </a:lnTo>
                  <a:lnTo>
                    <a:pt x="0" y="306"/>
                  </a:lnTo>
                  <a:lnTo>
                    <a:pt x="115" y="0"/>
                  </a:lnTo>
                  <a:lnTo>
                    <a:pt x="175" y="0"/>
                  </a:lnTo>
                  <a:close/>
                  <a:moveTo>
                    <a:pt x="143" y="57"/>
                  </a:moveTo>
                  <a:lnTo>
                    <a:pt x="97" y="185"/>
                  </a:lnTo>
                  <a:lnTo>
                    <a:pt x="189" y="185"/>
                  </a:lnTo>
                  <a:lnTo>
                    <a:pt x="145" y="57"/>
                  </a:lnTo>
                  <a:lnTo>
                    <a:pt x="143" y="57"/>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7" name="Freeform 6">
              <a:extLst>
                <a:ext uri="{FF2B5EF4-FFF2-40B4-BE49-F238E27FC236}">
                  <a16:creationId xmlns:a16="http://schemas.microsoft.com/office/drawing/2014/main" id="{D576A34E-C518-44B4-852D-F987F10D2C43}"/>
                </a:ext>
              </a:extLst>
            </p:cNvPr>
            <p:cNvSpPr>
              <a:spLocks/>
            </p:cNvSpPr>
            <p:nvPr/>
          </p:nvSpPr>
          <p:spPr bwMode="auto">
            <a:xfrm>
              <a:off x="4840" y="2092"/>
              <a:ext cx="183" cy="221"/>
            </a:xfrm>
            <a:custGeom>
              <a:avLst/>
              <a:gdLst>
                <a:gd name="T0" fmla="*/ 7 w 183"/>
                <a:gd name="T1" fmla="*/ 0 h 221"/>
                <a:gd name="T2" fmla="*/ 181 w 183"/>
                <a:gd name="T3" fmla="*/ 0 h 221"/>
                <a:gd name="T4" fmla="*/ 181 w 183"/>
                <a:gd name="T5" fmla="*/ 22 h 221"/>
                <a:gd name="T6" fmla="*/ 67 w 183"/>
                <a:gd name="T7" fmla="*/ 180 h 221"/>
                <a:gd name="T8" fmla="*/ 183 w 183"/>
                <a:gd name="T9" fmla="*/ 180 h 221"/>
                <a:gd name="T10" fmla="*/ 183 w 183"/>
                <a:gd name="T11" fmla="*/ 221 h 221"/>
                <a:gd name="T12" fmla="*/ 0 w 183"/>
                <a:gd name="T13" fmla="*/ 221 h 221"/>
                <a:gd name="T14" fmla="*/ 0 w 183"/>
                <a:gd name="T15" fmla="*/ 198 h 221"/>
                <a:gd name="T16" fmla="*/ 112 w 183"/>
                <a:gd name="T17" fmla="*/ 43 h 221"/>
                <a:gd name="T18" fmla="*/ 7 w 183"/>
                <a:gd name="T19" fmla="*/ 43 h 221"/>
                <a:gd name="T20" fmla="*/ 7 w 183"/>
                <a:gd name="T21" fmla="*/ 0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3" h="221">
                  <a:moveTo>
                    <a:pt x="7" y="0"/>
                  </a:moveTo>
                  <a:lnTo>
                    <a:pt x="181" y="0"/>
                  </a:lnTo>
                  <a:lnTo>
                    <a:pt x="181" y="22"/>
                  </a:lnTo>
                  <a:lnTo>
                    <a:pt x="67" y="180"/>
                  </a:lnTo>
                  <a:lnTo>
                    <a:pt x="183" y="180"/>
                  </a:lnTo>
                  <a:lnTo>
                    <a:pt x="183" y="221"/>
                  </a:lnTo>
                  <a:lnTo>
                    <a:pt x="0" y="221"/>
                  </a:lnTo>
                  <a:lnTo>
                    <a:pt x="0" y="198"/>
                  </a:lnTo>
                  <a:lnTo>
                    <a:pt x="112" y="43"/>
                  </a:lnTo>
                  <a:lnTo>
                    <a:pt x="7" y="43"/>
                  </a:lnTo>
                  <a:lnTo>
                    <a:pt x="7"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 name="Freeform 7">
              <a:extLst>
                <a:ext uri="{FF2B5EF4-FFF2-40B4-BE49-F238E27FC236}">
                  <a16:creationId xmlns:a16="http://schemas.microsoft.com/office/drawing/2014/main" id="{615CC372-1DB8-424F-8751-17A17864AFA3}"/>
                </a:ext>
              </a:extLst>
            </p:cNvPr>
            <p:cNvSpPr>
              <a:spLocks/>
            </p:cNvSpPr>
            <p:nvPr/>
          </p:nvSpPr>
          <p:spPr bwMode="auto">
            <a:xfrm>
              <a:off x="5046" y="2092"/>
              <a:ext cx="195" cy="224"/>
            </a:xfrm>
            <a:custGeom>
              <a:avLst/>
              <a:gdLst>
                <a:gd name="T0" fmla="*/ 111 w 111"/>
                <a:gd name="T1" fmla="*/ 0 h 126"/>
                <a:gd name="T2" fmla="*/ 111 w 111"/>
                <a:gd name="T3" fmla="*/ 124 h 126"/>
                <a:gd name="T4" fmla="*/ 81 w 111"/>
                <a:gd name="T5" fmla="*/ 124 h 126"/>
                <a:gd name="T6" fmla="*/ 81 w 111"/>
                <a:gd name="T7" fmla="*/ 108 h 126"/>
                <a:gd name="T8" fmla="*/ 81 w 111"/>
                <a:gd name="T9" fmla="*/ 108 h 126"/>
                <a:gd name="T10" fmla="*/ 66 w 111"/>
                <a:gd name="T11" fmla="*/ 121 h 126"/>
                <a:gd name="T12" fmla="*/ 44 w 111"/>
                <a:gd name="T13" fmla="*/ 126 h 126"/>
                <a:gd name="T14" fmla="*/ 11 w 111"/>
                <a:gd name="T15" fmla="*/ 114 h 126"/>
                <a:gd name="T16" fmla="*/ 0 w 111"/>
                <a:gd name="T17" fmla="*/ 76 h 126"/>
                <a:gd name="T18" fmla="*/ 0 w 111"/>
                <a:gd name="T19" fmla="*/ 0 h 126"/>
                <a:gd name="T20" fmla="*/ 29 w 111"/>
                <a:gd name="T21" fmla="*/ 0 h 126"/>
                <a:gd name="T22" fmla="*/ 29 w 111"/>
                <a:gd name="T23" fmla="*/ 72 h 126"/>
                <a:gd name="T24" fmla="*/ 35 w 111"/>
                <a:gd name="T25" fmla="*/ 96 h 126"/>
                <a:gd name="T26" fmla="*/ 54 w 111"/>
                <a:gd name="T27" fmla="*/ 104 h 126"/>
                <a:gd name="T28" fmla="*/ 74 w 111"/>
                <a:gd name="T29" fmla="*/ 95 h 126"/>
                <a:gd name="T30" fmla="*/ 81 w 111"/>
                <a:gd name="T31" fmla="*/ 72 h 126"/>
                <a:gd name="T32" fmla="*/ 81 w 111"/>
                <a:gd name="T33" fmla="*/ 0 h 126"/>
                <a:gd name="T34" fmla="*/ 111 w 111"/>
                <a:gd name="T35"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1" h="126">
                  <a:moveTo>
                    <a:pt x="111" y="0"/>
                  </a:moveTo>
                  <a:cubicBezTo>
                    <a:pt x="111" y="124"/>
                    <a:pt x="111" y="124"/>
                    <a:pt x="111" y="124"/>
                  </a:cubicBezTo>
                  <a:cubicBezTo>
                    <a:pt x="81" y="124"/>
                    <a:pt x="81" y="124"/>
                    <a:pt x="81" y="124"/>
                  </a:cubicBezTo>
                  <a:cubicBezTo>
                    <a:pt x="81" y="108"/>
                    <a:pt x="81" y="108"/>
                    <a:pt x="81" y="108"/>
                  </a:cubicBezTo>
                  <a:cubicBezTo>
                    <a:pt x="81" y="108"/>
                    <a:pt x="81" y="108"/>
                    <a:pt x="81" y="108"/>
                  </a:cubicBezTo>
                  <a:cubicBezTo>
                    <a:pt x="77" y="114"/>
                    <a:pt x="72" y="118"/>
                    <a:pt x="66" y="121"/>
                  </a:cubicBezTo>
                  <a:cubicBezTo>
                    <a:pt x="59" y="124"/>
                    <a:pt x="52" y="126"/>
                    <a:pt x="44" y="126"/>
                  </a:cubicBezTo>
                  <a:cubicBezTo>
                    <a:pt x="29" y="126"/>
                    <a:pt x="18" y="122"/>
                    <a:pt x="11" y="114"/>
                  </a:cubicBezTo>
                  <a:cubicBezTo>
                    <a:pt x="3" y="106"/>
                    <a:pt x="0" y="93"/>
                    <a:pt x="0" y="76"/>
                  </a:cubicBezTo>
                  <a:cubicBezTo>
                    <a:pt x="0" y="0"/>
                    <a:pt x="0" y="0"/>
                    <a:pt x="0" y="0"/>
                  </a:cubicBezTo>
                  <a:cubicBezTo>
                    <a:pt x="29" y="0"/>
                    <a:pt x="29" y="0"/>
                    <a:pt x="29" y="0"/>
                  </a:cubicBezTo>
                  <a:cubicBezTo>
                    <a:pt x="29" y="72"/>
                    <a:pt x="29" y="72"/>
                    <a:pt x="29" y="72"/>
                  </a:cubicBezTo>
                  <a:cubicBezTo>
                    <a:pt x="29" y="83"/>
                    <a:pt x="31" y="91"/>
                    <a:pt x="35" y="96"/>
                  </a:cubicBezTo>
                  <a:cubicBezTo>
                    <a:pt x="40" y="101"/>
                    <a:pt x="46" y="104"/>
                    <a:pt x="54" y="104"/>
                  </a:cubicBezTo>
                  <a:cubicBezTo>
                    <a:pt x="62" y="104"/>
                    <a:pt x="69" y="101"/>
                    <a:pt x="74" y="95"/>
                  </a:cubicBezTo>
                  <a:cubicBezTo>
                    <a:pt x="79" y="89"/>
                    <a:pt x="81" y="82"/>
                    <a:pt x="81" y="72"/>
                  </a:cubicBezTo>
                  <a:cubicBezTo>
                    <a:pt x="81" y="0"/>
                    <a:pt x="81" y="0"/>
                    <a:pt x="81" y="0"/>
                  </a:cubicBezTo>
                  <a:lnTo>
                    <a:pt x="111"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9" name="Freeform 8">
              <a:extLst>
                <a:ext uri="{FF2B5EF4-FFF2-40B4-BE49-F238E27FC236}">
                  <a16:creationId xmlns:a16="http://schemas.microsoft.com/office/drawing/2014/main" id="{63623CBC-8609-4274-AF99-D27C0DB6AB39}"/>
                </a:ext>
              </a:extLst>
            </p:cNvPr>
            <p:cNvSpPr>
              <a:spLocks/>
            </p:cNvSpPr>
            <p:nvPr/>
          </p:nvSpPr>
          <p:spPr bwMode="auto">
            <a:xfrm>
              <a:off x="5289" y="2089"/>
              <a:ext cx="126" cy="224"/>
            </a:xfrm>
            <a:custGeom>
              <a:avLst/>
              <a:gdLst>
                <a:gd name="T0" fmla="*/ 61 w 72"/>
                <a:gd name="T1" fmla="*/ 0 h 126"/>
                <a:gd name="T2" fmla="*/ 67 w 72"/>
                <a:gd name="T3" fmla="*/ 1 h 126"/>
                <a:gd name="T4" fmla="*/ 72 w 72"/>
                <a:gd name="T5" fmla="*/ 2 h 126"/>
                <a:gd name="T6" fmla="*/ 72 w 72"/>
                <a:gd name="T7" fmla="*/ 32 h 126"/>
                <a:gd name="T8" fmla="*/ 65 w 72"/>
                <a:gd name="T9" fmla="*/ 28 h 126"/>
                <a:gd name="T10" fmla="*/ 54 w 72"/>
                <a:gd name="T11" fmla="*/ 27 h 126"/>
                <a:gd name="T12" fmla="*/ 36 w 72"/>
                <a:gd name="T13" fmla="*/ 36 h 126"/>
                <a:gd name="T14" fmla="*/ 29 w 72"/>
                <a:gd name="T15" fmla="*/ 64 h 126"/>
                <a:gd name="T16" fmla="*/ 29 w 72"/>
                <a:gd name="T17" fmla="*/ 126 h 126"/>
                <a:gd name="T18" fmla="*/ 0 w 72"/>
                <a:gd name="T19" fmla="*/ 126 h 126"/>
                <a:gd name="T20" fmla="*/ 0 w 72"/>
                <a:gd name="T21" fmla="*/ 2 h 126"/>
                <a:gd name="T22" fmla="*/ 29 w 72"/>
                <a:gd name="T23" fmla="*/ 2 h 126"/>
                <a:gd name="T24" fmla="*/ 29 w 72"/>
                <a:gd name="T25" fmla="*/ 22 h 126"/>
                <a:gd name="T26" fmla="*/ 29 w 72"/>
                <a:gd name="T27" fmla="*/ 22 h 126"/>
                <a:gd name="T28" fmla="*/ 41 w 72"/>
                <a:gd name="T29" fmla="*/ 6 h 126"/>
                <a:gd name="T30" fmla="*/ 61 w 72"/>
                <a:gd name="T31"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2" h="126">
                  <a:moveTo>
                    <a:pt x="61" y="0"/>
                  </a:moveTo>
                  <a:cubicBezTo>
                    <a:pt x="63" y="0"/>
                    <a:pt x="65" y="1"/>
                    <a:pt x="67" y="1"/>
                  </a:cubicBezTo>
                  <a:cubicBezTo>
                    <a:pt x="69" y="1"/>
                    <a:pt x="70" y="2"/>
                    <a:pt x="72" y="2"/>
                  </a:cubicBezTo>
                  <a:cubicBezTo>
                    <a:pt x="72" y="32"/>
                    <a:pt x="72" y="32"/>
                    <a:pt x="72" y="32"/>
                  </a:cubicBezTo>
                  <a:cubicBezTo>
                    <a:pt x="70" y="31"/>
                    <a:pt x="68" y="29"/>
                    <a:pt x="65" y="28"/>
                  </a:cubicBezTo>
                  <a:cubicBezTo>
                    <a:pt x="62" y="27"/>
                    <a:pt x="58" y="27"/>
                    <a:pt x="54" y="27"/>
                  </a:cubicBezTo>
                  <a:cubicBezTo>
                    <a:pt x="47" y="27"/>
                    <a:pt x="41" y="30"/>
                    <a:pt x="36" y="36"/>
                  </a:cubicBezTo>
                  <a:cubicBezTo>
                    <a:pt x="31" y="42"/>
                    <a:pt x="29" y="51"/>
                    <a:pt x="29" y="64"/>
                  </a:cubicBezTo>
                  <a:cubicBezTo>
                    <a:pt x="29" y="126"/>
                    <a:pt x="29" y="126"/>
                    <a:pt x="29" y="126"/>
                  </a:cubicBezTo>
                  <a:cubicBezTo>
                    <a:pt x="0" y="126"/>
                    <a:pt x="0" y="126"/>
                    <a:pt x="0" y="126"/>
                  </a:cubicBezTo>
                  <a:cubicBezTo>
                    <a:pt x="0" y="2"/>
                    <a:pt x="0" y="2"/>
                    <a:pt x="0" y="2"/>
                  </a:cubicBezTo>
                  <a:cubicBezTo>
                    <a:pt x="29" y="2"/>
                    <a:pt x="29" y="2"/>
                    <a:pt x="29" y="2"/>
                  </a:cubicBezTo>
                  <a:cubicBezTo>
                    <a:pt x="29" y="22"/>
                    <a:pt x="29" y="22"/>
                    <a:pt x="29" y="22"/>
                  </a:cubicBezTo>
                  <a:cubicBezTo>
                    <a:pt x="29" y="22"/>
                    <a:pt x="29" y="22"/>
                    <a:pt x="29" y="22"/>
                  </a:cubicBezTo>
                  <a:cubicBezTo>
                    <a:pt x="32" y="15"/>
                    <a:pt x="36" y="10"/>
                    <a:pt x="41" y="6"/>
                  </a:cubicBezTo>
                  <a:cubicBezTo>
                    <a:pt x="47" y="2"/>
                    <a:pt x="53" y="0"/>
                    <a:pt x="61"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0" name="Freeform 9">
              <a:extLst>
                <a:ext uri="{FF2B5EF4-FFF2-40B4-BE49-F238E27FC236}">
                  <a16:creationId xmlns:a16="http://schemas.microsoft.com/office/drawing/2014/main" id="{C2E6F342-2997-41DE-8C2F-22793BEF7D06}"/>
                </a:ext>
              </a:extLst>
            </p:cNvPr>
            <p:cNvSpPr>
              <a:spLocks noEditPoints="1"/>
            </p:cNvSpPr>
            <p:nvPr/>
          </p:nvSpPr>
          <p:spPr bwMode="auto">
            <a:xfrm>
              <a:off x="5417" y="2089"/>
              <a:ext cx="201" cy="229"/>
            </a:xfrm>
            <a:custGeom>
              <a:avLst/>
              <a:gdLst>
                <a:gd name="T0" fmla="*/ 104 w 114"/>
                <a:gd name="T1" fmla="*/ 95 h 129"/>
                <a:gd name="T2" fmla="*/ 104 w 114"/>
                <a:gd name="T3" fmla="*/ 119 h 129"/>
                <a:gd name="T4" fmla="*/ 85 w 114"/>
                <a:gd name="T5" fmla="*/ 127 h 129"/>
                <a:gd name="T6" fmla="*/ 60 w 114"/>
                <a:gd name="T7" fmla="*/ 129 h 129"/>
                <a:gd name="T8" fmla="*/ 16 w 114"/>
                <a:gd name="T9" fmla="*/ 113 h 129"/>
                <a:gd name="T10" fmla="*/ 0 w 114"/>
                <a:gd name="T11" fmla="*/ 66 h 129"/>
                <a:gd name="T12" fmla="*/ 17 w 114"/>
                <a:gd name="T13" fmla="*/ 19 h 129"/>
                <a:gd name="T14" fmla="*/ 59 w 114"/>
                <a:gd name="T15" fmla="*/ 0 h 129"/>
                <a:gd name="T16" fmla="*/ 99 w 114"/>
                <a:gd name="T17" fmla="*/ 16 h 129"/>
                <a:gd name="T18" fmla="*/ 114 w 114"/>
                <a:gd name="T19" fmla="*/ 59 h 129"/>
                <a:gd name="T20" fmla="*/ 114 w 114"/>
                <a:gd name="T21" fmla="*/ 73 h 129"/>
                <a:gd name="T22" fmla="*/ 29 w 114"/>
                <a:gd name="T23" fmla="*/ 73 h 129"/>
                <a:gd name="T24" fmla="*/ 41 w 114"/>
                <a:gd name="T25" fmla="*/ 99 h 129"/>
                <a:gd name="T26" fmla="*/ 67 w 114"/>
                <a:gd name="T27" fmla="*/ 107 h 129"/>
                <a:gd name="T28" fmla="*/ 87 w 114"/>
                <a:gd name="T29" fmla="*/ 104 h 129"/>
                <a:gd name="T30" fmla="*/ 104 w 114"/>
                <a:gd name="T31" fmla="*/ 95 h 129"/>
                <a:gd name="T32" fmla="*/ 85 w 114"/>
                <a:gd name="T33" fmla="*/ 52 h 129"/>
                <a:gd name="T34" fmla="*/ 78 w 114"/>
                <a:gd name="T35" fmla="*/ 30 h 129"/>
                <a:gd name="T36" fmla="*/ 59 w 114"/>
                <a:gd name="T37" fmla="*/ 22 h 129"/>
                <a:gd name="T38" fmla="*/ 41 w 114"/>
                <a:gd name="T39" fmla="*/ 30 h 129"/>
                <a:gd name="T40" fmla="*/ 30 w 114"/>
                <a:gd name="T41" fmla="*/ 52 h 129"/>
                <a:gd name="T42" fmla="*/ 85 w 114"/>
                <a:gd name="T43" fmla="*/ 5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29">
                  <a:moveTo>
                    <a:pt x="104" y="95"/>
                  </a:moveTo>
                  <a:cubicBezTo>
                    <a:pt x="104" y="119"/>
                    <a:pt x="104" y="119"/>
                    <a:pt x="104" y="119"/>
                  </a:cubicBezTo>
                  <a:cubicBezTo>
                    <a:pt x="99" y="122"/>
                    <a:pt x="92" y="125"/>
                    <a:pt x="85" y="127"/>
                  </a:cubicBezTo>
                  <a:cubicBezTo>
                    <a:pt x="77" y="128"/>
                    <a:pt x="69" y="129"/>
                    <a:pt x="60" y="129"/>
                  </a:cubicBezTo>
                  <a:cubicBezTo>
                    <a:pt x="41" y="129"/>
                    <a:pt x="26" y="124"/>
                    <a:pt x="16" y="113"/>
                  </a:cubicBezTo>
                  <a:cubicBezTo>
                    <a:pt x="5" y="101"/>
                    <a:pt x="0" y="86"/>
                    <a:pt x="0" y="66"/>
                  </a:cubicBezTo>
                  <a:cubicBezTo>
                    <a:pt x="0" y="47"/>
                    <a:pt x="6" y="31"/>
                    <a:pt x="17" y="19"/>
                  </a:cubicBezTo>
                  <a:cubicBezTo>
                    <a:pt x="28" y="6"/>
                    <a:pt x="42" y="0"/>
                    <a:pt x="59" y="0"/>
                  </a:cubicBezTo>
                  <a:cubicBezTo>
                    <a:pt x="76" y="0"/>
                    <a:pt x="90" y="5"/>
                    <a:pt x="99" y="16"/>
                  </a:cubicBezTo>
                  <a:cubicBezTo>
                    <a:pt x="109" y="26"/>
                    <a:pt x="114" y="41"/>
                    <a:pt x="114" y="59"/>
                  </a:cubicBezTo>
                  <a:cubicBezTo>
                    <a:pt x="114" y="73"/>
                    <a:pt x="114" y="73"/>
                    <a:pt x="114" y="73"/>
                  </a:cubicBezTo>
                  <a:cubicBezTo>
                    <a:pt x="29" y="73"/>
                    <a:pt x="29" y="73"/>
                    <a:pt x="29" y="73"/>
                  </a:cubicBezTo>
                  <a:cubicBezTo>
                    <a:pt x="30" y="86"/>
                    <a:pt x="34" y="94"/>
                    <a:pt x="41" y="99"/>
                  </a:cubicBezTo>
                  <a:cubicBezTo>
                    <a:pt x="47" y="104"/>
                    <a:pt x="56" y="107"/>
                    <a:pt x="67" y="107"/>
                  </a:cubicBezTo>
                  <a:cubicBezTo>
                    <a:pt x="74" y="107"/>
                    <a:pt x="80" y="106"/>
                    <a:pt x="87" y="104"/>
                  </a:cubicBezTo>
                  <a:cubicBezTo>
                    <a:pt x="93" y="101"/>
                    <a:pt x="99" y="99"/>
                    <a:pt x="104" y="95"/>
                  </a:cubicBezTo>
                  <a:close/>
                  <a:moveTo>
                    <a:pt x="85" y="52"/>
                  </a:moveTo>
                  <a:cubicBezTo>
                    <a:pt x="85" y="42"/>
                    <a:pt x="83" y="35"/>
                    <a:pt x="78" y="30"/>
                  </a:cubicBezTo>
                  <a:cubicBezTo>
                    <a:pt x="74" y="25"/>
                    <a:pt x="68" y="22"/>
                    <a:pt x="59" y="22"/>
                  </a:cubicBezTo>
                  <a:cubicBezTo>
                    <a:pt x="52" y="22"/>
                    <a:pt x="46" y="25"/>
                    <a:pt x="41" y="30"/>
                  </a:cubicBezTo>
                  <a:cubicBezTo>
                    <a:pt x="35" y="35"/>
                    <a:pt x="31" y="42"/>
                    <a:pt x="30" y="52"/>
                  </a:cubicBezTo>
                  <a:lnTo>
                    <a:pt x="85" y="5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1" name="Freeform 10">
              <a:extLst>
                <a:ext uri="{FF2B5EF4-FFF2-40B4-BE49-F238E27FC236}">
                  <a16:creationId xmlns:a16="http://schemas.microsoft.com/office/drawing/2014/main" id="{CA5CDA49-427B-4DD5-8DC1-FEF70920FA50}"/>
                </a:ext>
              </a:extLst>
            </p:cNvPr>
            <p:cNvSpPr>
              <a:spLocks noEditPoints="1"/>
            </p:cNvSpPr>
            <p:nvPr/>
          </p:nvSpPr>
          <p:spPr bwMode="auto">
            <a:xfrm>
              <a:off x="2720" y="1984"/>
              <a:ext cx="1720" cy="334"/>
            </a:xfrm>
            <a:custGeom>
              <a:avLst/>
              <a:gdLst>
                <a:gd name="T0" fmla="*/ 157 w 977"/>
                <a:gd name="T1" fmla="*/ 185 h 188"/>
                <a:gd name="T2" fmla="*/ 103 w 977"/>
                <a:gd name="T3" fmla="*/ 185 h 188"/>
                <a:gd name="T4" fmla="*/ 28 w 977"/>
                <a:gd name="T5" fmla="*/ 50 h 188"/>
                <a:gd name="T6" fmla="*/ 0 w 977"/>
                <a:gd name="T7" fmla="*/ 13 h 188"/>
                <a:gd name="T8" fmla="*/ 94 w 977"/>
                <a:gd name="T9" fmla="*/ 141 h 188"/>
                <a:gd name="T10" fmla="*/ 212 w 977"/>
                <a:gd name="T11" fmla="*/ 26 h 188"/>
                <a:gd name="T12" fmla="*/ 243 w 977"/>
                <a:gd name="T13" fmla="*/ 14 h 188"/>
                <a:gd name="T14" fmla="*/ 230 w 977"/>
                <a:gd name="T15" fmla="*/ 42 h 188"/>
                <a:gd name="T16" fmla="*/ 245 w 977"/>
                <a:gd name="T17" fmla="*/ 61 h 188"/>
                <a:gd name="T18" fmla="*/ 215 w 977"/>
                <a:gd name="T19" fmla="*/ 61 h 188"/>
                <a:gd name="T20" fmla="*/ 347 w 977"/>
                <a:gd name="T21" fmla="*/ 161 h 188"/>
                <a:gd name="T22" fmla="*/ 346 w 977"/>
                <a:gd name="T23" fmla="*/ 186 h 188"/>
                <a:gd name="T24" fmla="*/ 265 w 977"/>
                <a:gd name="T25" fmla="*/ 127 h 188"/>
                <a:gd name="T26" fmla="*/ 349 w 977"/>
                <a:gd name="T27" fmla="*/ 60 h 188"/>
                <a:gd name="T28" fmla="*/ 348 w 977"/>
                <a:gd name="T29" fmla="*/ 86 h 188"/>
                <a:gd name="T30" fmla="*/ 295 w 977"/>
                <a:gd name="T31" fmla="*/ 124 h 188"/>
                <a:gd name="T32" fmla="*/ 445 w 977"/>
                <a:gd name="T33" fmla="*/ 59 h 188"/>
                <a:gd name="T34" fmla="*/ 456 w 977"/>
                <a:gd name="T35" fmla="*/ 91 h 188"/>
                <a:gd name="T36" fmla="*/ 420 w 977"/>
                <a:gd name="T37" fmla="*/ 95 h 188"/>
                <a:gd name="T38" fmla="*/ 384 w 977"/>
                <a:gd name="T39" fmla="*/ 185 h 188"/>
                <a:gd name="T40" fmla="*/ 413 w 977"/>
                <a:gd name="T41" fmla="*/ 81 h 188"/>
                <a:gd name="T42" fmla="*/ 445 w 977"/>
                <a:gd name="T43" fmla="*/ 59 h 188"/>
                <a:gd name="T44" fmla="*/ 523 w 977"/>
                <a:gd name="T45" fmla="*/ 59 h 188"/>
                <a:gd name="T46" fmla="*/ 567 w 977"/>
                <a:gd name="T47" fmla="*/ 171 h 188"/>
                <a:gd name="T48" fmla="*/ 457 w 977"/>
                <a:gd name="T49" fmla="*/ 125 h 188"/>
                <a:gd name="T50" fmla="*/ 522 w 977"/>
                <a:gd name="T51" fmla="*/ 164 h 188"/>
                <a:gd name="T52" fmla="*/ 546 w 977"/>
                <a:gd name="T53" fmla="*/ 93 h 188"/>
                <a:gd name="T54" fmla="*/ 488 w 977"/>
                <a:gd name="T55" fmla="*/ 124 h 188"/>
                <a:gd name="T56" fmla="*/ 650 w 977"/>
                <a:gd name="T57" fmla="*/ 113 h 188"/>
                <a:gd name="T58" fmla="*/ 668 w 977"/>
                <a:gd name="T59" fmla="*/ 178 h 188"/>
                <a:gd name="T60" fmla="*/ 599 w 977"/>
                <a:gd name="T61" fmla="*/ 182 h 188"/>
                <a:gd name="T62" fmla="*/ 632 w 977"/>
                <a:gd name="T63" fmla="*/ 165 h 188"/>
                <a:gd name="T64" fmla="*/ 647 w 977"/>
                <a:gd name="T65" fmla="*/ 143 h 188"/>
                <a:gd name="T66" fmla="*/ 599 w 977"/>
                <a:gd name="T67" fmla="*/ 97 h 188"/>
                <a:gd name="T68" fmla="*/ 661 w 977"/>
                <a:gd name="T69" fmla="*/ 60 h 188"/>
                <a:gd name="T70" fmla="*/ 661 w 977"/>
                <a:gd name="T71" fmla="*/ 85 h 188"/>
                <a:gd name="T72" fmla="*/ 628 w 977"/>
                <a:gd name="T73" fmla="*/ 94 h 188"/>
                <a:gd name="T74" fmla="*/ 759 w 977"/>
                <a:gd name="T75" fmla="*/ 59 h 188"/>
                <a:gd name="T76" fmla="*/ 804 w 977"/>
                <a:gd name="T77" fmla="*/ 171 h 188"/>
                <a:gd name="T78" fmla="*/ 694 w 977"/>
                <a:gd name="T79" fmla="*/ 125 h 188"/>
                <a:gd name="T80" fmla="*/ 758 w 977"/>
                <a:gd name="T81" fmla="*/ 164 h 188"/>
                <a:gd name="T82" fmla="*/ 782 w 977"/>
                <a:gd name="T83" fmla="*/ 93 h 188"/>
                <a:gd name="T84" fmla="*/ 724 w 977"/>
                <a:gd name="T85" fmla="*/ 124 h 188"/>
                <a:gd name="T86" fmla="*/ 874 w 977"/>
                <a:gd name="T87" fmla="*/ 185 h 188"/>
                <a:gd name="T88" fmla="*/ 824 w 977"/>
                <a:gd name="T89" fmla="*/ 85 h 188"/>
                <a:gd name="T90" fmla="*/ 845 w 977"/>
                <a:gd name="T91" fmla="*/ 44 h 188"/>
                <a:gd name="T92" fmla="*/ 900 w 977"/>
                <a:gd name="T93" fmla="*/ 0 h 188"/>
                <a:gd name="T94" fmla="*/ 902 w 977"/>
                <a:gd name="T95" fmla="*/ 25 h 188"/>
                <a:gd name="T96" fmla="*/ 874 w 977"/>
                <a:gd name="T97" fmla="*/ 47 h 188"/>
                <a:gd name="T98" fmla="*/ 918 w 977"/>
                <a:gd name="T99" fmla="*/ 34 h 188"/>
                <a:gd name="T100" fmla="*/ 977 w 977"/>
                <a:gd name="T101" fmla="*/ 61 h 188"/>
                <a:gd name="T102" fmla="*/ 947 w 977"/>
                <a:gd name="T103" fmla="*/ 143 h 188"/>
                <a:gd name="T104" fmla="*/ 970 w 977"/>
                <a:gd name="T105" fmla="*/ 163 h 188"/>
                <a:gd name="T106" fmla="*/ 967 w 977"/>
                <a:gd name="T107" fmla="*/ 187 h 188"/>
                <a:gd name="T108" fmla="*/ 918 w 977"/>
                <a:gd name="T109" fmla="*/ 149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77" h="188">
                  <a:moveTo>
                    <a:pt x="187" y="13"/>
                  </a:moveTo>
                  <a:cubicBezTo>
                    <a:pt x="187" y="185"/>
                    <a:pt x="187" y="185"/>
                    <a:pt x="187" y="185"/>
                  </a:cubicBezTo>
                  <a:cubicBezTo>
                    <a:pt x="157" y="185"/>
                    <a:pt x="157" y="185"/>
                    <a:pt x="157" y="185"/>
                  </a:cubicBezTo>
                  <a:cubicBezTo>
                    <a:pt x="157" y="50"/>
                    <a:pt x="157" y="50"/>
                    <a:pt x="157" y="50"/>
                  </a:cubicBezTo>
                  <a:cubicBezTo>
                    <a:pt x="157" y="50"/>
                    <a:pt x="157" y="50"/>
                    <a:pt x="157" y="50"/>
                  </a:cubicBezTo>
                  <a:cubicBezTo>
                    <a:pt x="103" y="185"/>
                    <a:pt x="103" y="185"/>
                    <a:pt x="103" y="185"/>
                  </a:cubicBezTo>
                  <a:cubicBezTo>
                    <a:pt x="83" y="185"/>
                    <a:pt x="83" y="185"/>
                    <a:pt x="83" y="185"/>
                  </a:cubicBezTo>
                  <a:cubicBezTo>
                    <a:pt x="28" y="50"/>
                    <a:pt x="28" y="50"/>
                    <a:pt x="28" y="50"/>
                  </a:cubicBezTo>
                  <a:cubicBezTo>
                    <a:pt x="28" y="50"/>
                    <a:pt x="28" y="50"/>
                    <a:pt x="28" y="50"/>
                  </a:cubicBezTo>
                  <a:cubicBezTo>
                    <a:pt x="28" y="185"/>
                    <a:pt x="28" y="185"/>
                    <a:pt x="28" y="185"/>
                  </a:cubicBezTo>
                  <a:cubicBezTo>
                    <a:pt x="0" y="185"/>
                    <a:pt x="0" y="185"/>
                    <a:pt x="0" y="185"/>
                  </a:cubicBezTo>
                  <a:cubicBezTo>
                    <a:pt x="0" y="13"/>
                    <a:pt x="0" y="13"/>
                    <a:pt x="0" y="13"/>
                  </a:cubicBezTo>
                  <a:cubicBezTo>
                    <a:pt x="43" y="13"/>
                    <a:pt x="43" y="13"/>
                    <a:pt x="43" y="13"/>
                  </a:cubicBezTo>
                  <a:cubicBezTo>
                    <a:pt x="93" y="141"/>
                    <a:pt x="93" y="141"/>
                    <a:pt x="93" y="141"/>
                  </a:cubicBezTo>
                  <a:cubicBezTo>
                    <a:pt x="94" y="141"/>
                    <a:pt x="94" y="141"/>
                    <a:pt x="94" y="141"/>
                  </a:cubicBezTo>
                  <a:cubicBezTo>
                    <a:pt x="146" y="13"/>
                    <a:pt x="146" y="13"/>
                    <a:pt x="146" y="13"/>
                  </a:cubicBezTo>
                  <a:lnTo>
                    <a:pt x="187" y="13"/>
                  </a:lnTo>
                  <a:close/>
                  <a:moveTo>
                    <a:pt x="212" y="26"/>
                  </a:moveTo>
                  <a:cubicBezTo>
                    <a:pt x="212" y="21"/>
                    <a:pt x="214" y="17"/>
                    <a:pt x="218" y="14"/>
                  </a:cubicBezTo>
                  <a:cubicBezTo>
                    <a:pt x="221" y="10"/>
                    <a:pt x="225" y="9"/>
                    <a:pt x="230" y="9"/>
                  </a:cubicBezTo>
                  <a:cubicBezTo>
                    <a:pt x="235" y="9"/>
                    <a:pt x="240" y="10"/>
                    <a:pt x="243" y="14"/>
                  </a:cubicBezTo>
                  <a:cubicBezTo>
                    <a:pt x="246" y="17"/>
                    <a:pt x="248" y="21"/>
                    <a:pt x="248" y="26"/>
                  </a:cubicBezTo>
                  <a:cubicBezTo>
                    <a:pt x="248" y="30"/>
                    <a:pt x="246" y="34"/>
                    <a:pt x="243" y="38"/>
                  </a:cubicBezTo>
                  <a:cubicBezTo>
                    <a:pt x="239" y="41"/>
                    <a:pt x="235" y="42"/>
                    <a:pt x="230" y="42"/>
                  </a:cubicBezTo>
                  <a:cubicBezTo>
                    <a:pt x="225" y="42"/>
                    <a:pt x="221" y="41"/>
                    <a:pt x="218" y="38"/>
                  </a:cubicBezTo>
                  <a:cubicBezTo>
                    <a:pt x="214" y="34"/>
                    <a:pt x="212" y="30"/>
                    <a:pt x="212" y="26"/>
                  </a:cubicBezTo>
                  <a:close/>
                  <a:moveTo>
                    <a:pt x="245" y="61"/>
                  </a:moveTo>
                  <a:cubicBezTo>
                    <a:pt x="245" y="185"/>
                    <a:pt x="245" y="185"/>
                    <a:pt x="245" y="185"/>
                  </a:cubicBezTo>
                  <a:cubicBezTo>
                    <a:pt x="215" y="185"/>
                    <a:pt x="215" y="185"/>
                    <a:pt x="215" y="185"/>
                  </a:cubicBezTo>
                  <a:cubicBezTo>
                    <a:pt x="215" y="61"/>
                    <a:pt x="215" y="61"/>
                    <a:pt x="215" y="61"/>
                  </a:cubicBezTo>
                  <a:lnTo>
                    <a:pt x="245" y="61"/>
                  </a:lnTo>
                  <a:close/>
                  <a:moveTo>
                    <a:pt x="333" y="164"/>
                  </a:moveTo>
                  <a:cubicBezTo>
                    <a:pt x="337" y="164"/>
                    <a:pt x="342" y="163"/>
                    <a:pt x="347" y="161"/>
                  </a:cubicBezTo>
                  <a:cubicBezTo>
                    <a:pt x="353" y="159"/>
                    <a:pt x="357" y="156"/>
                    <a:pt x="362" y="153"/>
                  </a:cubicBezTo>
                  <a:cubicBezTo>
                    <a:pt x="362" y="180"/>
                    <a:pt x="362" y="180"/>
                    <a:pt x="362" y="180"/>
                  </a:cubicBezTo>
                  <a:cubicBezTo>
                    <a:pt x="357" y="183"/>
                    <a:pt x="352" y="185"/>
                    <a:pt x="346" y="186"/>
                  </a:cubicBezTo>
                  <a:cubicBezTo>
                    <a:pt x="340" y="188"/>
                    <a:pt x="334" y="188"/>
                    <a:pt x="327" y="188"/>
                  </a:cubicBezTo>
                  <a:cubicBezTo>
                    <a:pt x="308" y="188"/>
                    <a:pt x="294" y="183"/>
                    <a:pt x="282" y="171"/>
                  </a:cubicBezTo>
                  <a:cubicBezTo>
                    <a:pt x="271" y="160"/>
                    <a:pt x="265" y="145"/>
                    <a:pt x="265" y="127"/>
                  </a:cubicBezTo>
                  <a:cubicBezTo>
                    <a:pt x="265" y="107"/>
                    <a:pt x="271" y="91"/>
                    <a:pt x="282" y="78"/>
                  </a:cubicBezTo>
                  <a:cubicBezTo>
                    <a:pt x="294" y="65"/>
                    <a:pt x="311" y="58"/>
                    <a:pt x="332" y="58"/>
                  </a:cubicBezTo>
                  <a:cubicBezTo>
                    <a:pt x="337" y="58"/>
                    <a:pt x="343" y="59"/>
                    <a:pt x="349" y="60"/>
                  </a:cubicBezTo>
                  <a:cubicBezTo>
                    <a:pt x="354" y="62"/>
                    <a:pt x="359" y="64"/>
                    <a:pt x="362" y="65"/>
                  </a:cubicBezTo>
                  <a:cubicBezTo>
                    <a:pt x="362" y="93"/>
                    <a:pt x="362" y="93"/>
                    <a:pt x="362" y="93"/>
                  </a:cubicBezTo>
                  <a:cubicBezTo>
                    <a:pt x="357" y="90"/>
                    <a:pt x="353" y="87"/>
                    <a:pt x="348" y="86"/>
                  </a:cubicBezTo>
                  <a:cubicBezTo>
                    <a:pt x="343" y="84"/>
                    <a:pt x="339" y="83"/>
                    <a:pt x="334" y="83"/>
                  </a:cubicBezTo>
                  <a:cubicBezTo>
                    <a:pt x="322" y="83"/>
                    <a:pt x="313" y="87"/>
                    <a:pt x="306" y="94"/>
                  </a:cubicBezTo>
                  <a:cubicBezTo>
                    <a:pt x="299" y="102"/>
                    <a:pt x="295" y="112"/>
                    <a:pt x="295" y="124"/>
                  </a:cubicBezTo>
                  <a:cubicBezTo>
                    <a:pt x="295" y="137"/>
                    <a:pt x="299" y="147"/>
                    <a:pt x="305" y="154"/>
                  </a:cubicBezTo>
                  <a:cubicBezTo>
                    <a:pt x="312" y="161"/>
                    <a:pt x="321" y="164"/>
                    <a:pt x="333" y="164"/>
                  </a:cubicBezTo>
                  <a:close/>
                  <a:moveTo>
                    <a:pt x="445" y="59"/>
                  </a:moveTo>
                  <a:cubicBezTo>
                    <a:pt x="447" y="59"/>
                    <a:pt x="449" y="60"/>
                    <a:pt x="451" y="60"/>
                  </a:cubicBezTo>
                  <a:cubicBezTo>
                    <a:pt x="453" y="60"/>
                    <a:pt x="455" y="61"/>
                    <a:pt x="456" y="61"/>
                  </a:cubicBezTo>
                  <a:cubicBezTo>
                    <a:pt x="456" y="91"/>
                    <a:pt x="456" y="91"/>
                    <a:pt x="456" y="91"/>
                  </a:cubicBezTo>
                  <a:cubicBezTo>
                    <a:pt x="454" y="90"/>
                    <a:pt x="452" y="88"/>
                    <a:pt x="449" y="87"/>
                  </a:cubicBezTo>
                  <a:cubicBezTo>
                    <a:pt x="446" y="86"/>
                    <a:pt x="443" y="86"/>
                    <a:pt x="439" y="86"/>
                  </a:cubicBezTo>
                  <a:cubicBezTo>
                    <a:pt x="431" y="86"/>
                    <a:pt x="425" y="89"/>
                    <a:pt x="420" y="95"/>
                  </a:cubicBezTo>
                  <a:cubicBezTo>
                    <a:pt x="415" y="101"/>
                    <a:pt x="413" y="110"/>
                    <a:pt x="413" y="123"/>
                  </a:cubicBezTo>
                  <a:cubicBezTo>
                    <a:pt x="413" y="185"/>
                    <a:pt x="413" y="185"/>
                    <a:pt x="413" y="185"/>
                  </a:cubicBezTo>
                  <a:cubicBezTo>
                    <a:pt x="384" y="185"/>
                    <a:pt x="384" y="185"/>
                    <a:pt x="384" y="185"/>
                  </a:cubicBezTo>
                  <a:cubicBezTo>
                    <a:pt x="384" y="61"/>
                    <a:pt x="384" y="61"/>
                    <a:pt x="384" y="61"/>
                  </a:cubicBezTo>
                  <a:cubicBezTo>
                    <a:pt x="413" y="61"/>
                    <a:pt x="413" y="61"/>
                    <a:pt x="413" y="61"/>
                  </a:cubicBezTo>
                  <a:cubicBezTo>
                    <a:pt x="413" y="81"/>
                    <a:pt x="413" y="81"/>
                    <a:pt x="413" y="81"/>
                  </a:cubicBezTo>
                  <a:cubicBezTo>
                    <a:pt x="413" y="81"/>
                    <a:pt x="413" y="81"/>
                    <a:pt x="413" y="81"/>
                  </a:cubicBezTo>
                  <a:cubicBezTo>
                    <a:pt x="416" y="74"/>
                    <a:pt x="420" y="69"/>
                    <a:pt x="426" y="65"/>
                  </a:cubicBezTo>
                  <a:cubicBezTo>
                    <a:pt x="431" y="61"/>
                    <a:pt x="437" y="59"/>
                    <a:pt x="445" y="59"/>
                  </a:cubicBezTo>
                  <a:close/>
                  <a:moveTo>
                    <a:pt x="457" y="125"/>
                  </a:moveTo>
                  <a:cubicBezTo>
                    <a:pt x="457" y="105"/>
                    <a:pt x="463" y="89"/>
                    <a:pt x="475" y="77"/>
                  </a:cubicBezTo>
                  <a:cubicBezTo>
                    <a:pt x="486" y="65"/>
                    <a:pt x="502" y="59"/>
                    <a:pt x="523" y="59"/>
                  </a:cubicBezTo>
                  <a:cubicBezTo>
                    <a:pt x="542" y="59"/>
                    <a:pt x="558" y="64"/>
                    <a:pt x="568" y="76"/>
                  </a:cubicBezTo>
                  <a:cubicBezTo>
                    <a:pt x="579" y="87"/>
                    <a:pt x="585" y="103"/>
                    <a:pt x="585" y="123"/>
                  </a:cubicBezTo>
                  <a:cubicBezTo>
                    <a:pt x="585" y="143"/>
                    <a:pt x="579" y="159"/>
                    <a:pt x="567" y="171"/>
                  </a:cubicBezTo>
                  <a:cubicBezTo>
                    <a:pt x="556" y="182"/>
                    <a:pt x="540" y="188"/>
                    <a:pt x="520" y="188"/>
                  </a:cubicBezTo>
                  <a:cubicBezTo>
                    <a:pt x="501" y="188"/>
                    <a:pt x="486" y="183"/>
                    <a:pt x="474" y="171"/>
                  </a:cubicBezTo>
                  <a:cubicBezTo>
                    <a:pt x="463" y="160"/>
                    <a:pt x="457" y="145"/>
                    <a:pt x="457" y="125"/>
                  </a:cubicBezTo>
                  <a:close/>
                  <a:moveTo>
                    <a:pt x="488" y="124"/>
                  </a:moveTo>
                  <a:cubicBezTo>
                    <a:pt x="488" y="137"/>
                    <a:pt x="491" y="147"/>
                    <a:pt x="497" y="154"/>
                  </a:cubicBezTo>
                  <a:cubicBezTo>
                    <a:pt x="503" y="161"/>
                    <a:pt x="511" y="164"/>
                    <a:pt x="522" y="164"/>
                  </a:cubicBezTo>
                  <a:cubicBezTo>
                    <a:pt x="532" y="164"/>
                    <a:pt x="541" y="161"/>
                    <a:pt x="546" y="154"/>
                  </a:cubicBezTo>
                  <a:cubicBezTo>
                    <a:pt x="552" y="147"/>
                    <a:pt x="554" y="137"/>
                    <a:pt x="554" y="124"/>
                  </a:cubicBezTo>
                  <a:cubicBezTo>
                    <a:pt x="554" y="110"/>
                    <a:pt x="551" y="100"/>
                    <a:pt x="546" y="93"/>
                  </a:cubicBezTo>
                  <a:cubicBezTo>
                    <a:pt x="540" y="87"/>
                    <a:pt x="532" y="83"/>
                    <a:pt x="522" y="83"/>
                  </a:cubicBezTo>
                  <a:cubicBezTo>
                    <a:pt x="511" y="83"/>
                    <a:pt x="503" y="87"/>
                    <a:pt x="497" y="94"/>
                  </a:cubicBezTo>
                  <a:cubicBezTo>
                    <a:pt x="491" y="101"/>
                    <a:pt x="488" y="111"/>
                    <a:pt x="488" y="124"/>
                  </a:cubicBezTo>
                  <a:close/>
                  <a:moveTo>
                    <a:pt x="628" y="94"/>
                  </a:moveTo>
                  <a:cubicBezTo>
                    <a:pt x="628" y="98"/>
                    <a:pt x="629" y="101"/>
                    <a:pt x="632" y="104"/>
                  </a:cubicBezTo>
                  <a:cubicBezTo>
                    <a:pt x="635" y="106"/>
                    <a:pt x="641" y="109"/>
                    <a:pt x="650" y="113"/>
                  </a:cubicBezTo>
                  <a:cubicBezTo>
                    <a:pt x="661" y="117"/>
                    <a:pt x="669" y="123"/>
                    <a:pt x="674" y="129"/>
                  </a:cubicBezTo>
                  <a:cubicBezTo>
                    <a:pt x="679" y="134"/>
                    <a:pt x="681" y="141"/>
                    <a:pt x="681" y="150"/>
                  </a:cubicBezTo>
                  <a:cubicBezTo>
                    <a:pt x="681" y="161"/>
                    <a:pt x="677" y="171"/>
                    <a:pt x="668" y="178"/>
                  </a:cubicBezTo>
                  <a:cubicBezTo>
                    <a:pt x="659" y="185"/>
                    <a:pt x="647" y="188"/>
                    <a:pt x="631" y="188"/>
                  </a:cubicBezTo>
                  <a:cubicBezTo>
                    <a:pt x="626" y="188"/>
                    <a:pt x="621" y="188"/>
                    <a:pt x="614" y="187"/>
                  </a:cubicBezTo>
                  <a:cubicBezTo>
                    <a:pt x="608" y="185"/>
                    <a:pt x="603" y="184"/>
                    <a:pt x="599" y="182"/>
                  </a:cubicBezTo>
                  <a:cubicBezTo>
                    <a:pt x="599" y="153"/>
                    <a:pt x="599" y="153"/>
                    <a:pt x="599" y="153"/>
                  </a:cubicBezTo>
                  <a:cubicBezTo>
                    <a:pt x="604" y="157"/>
                    <a:pt x="610" y="160"/>
                    <a:pt x="616" y="162"/>
                  </a:cubicBezTo>
                  <a:cubicBezTo>
                    <a:pt x="622" y="164"/>
                    <a:pt x="627" y="165"/>
                    <a:pt x="632" y="165"/>
                  </a:cubicBezTo>
                  <a:cubicBezTo>
                    <a:pt x="639" y="165"/>
                    <a:pt x="644" y="164"/>
                    <a:pt x="647" y="162"/>
                  </a:cubicBezTo>
                  <a:cubicBezTo>
                    <a:pt x="650" y="161"/>
                    <a:pt x="652" y="157"/>
                    <a:pt x="652" y="153"/>
                  </a:cubicBezTo>
                  <a:cubicBezTo>
                    <a:pt x="652" y="149"/>
                    <a:pt x="650" y="146"/>
                    <a:pt x="647" y="143"/>
                  </a:cubicBezTo>
                  <a:cubicBezTo>
                    <a:pt x="643" y="140"/>
                    <a:pt x="637" y="137"/>
                    <a:pt x="628" y="133"/>
                  </a:cubicBezTo>
                  <a:cubicBezTo>
                    <a:pt x="617" y="129"/>
                    <a:pt x="610" y="124"/>
                    <a:pt x="605" y="118"/>
                  </a:cubicBezTo>
                  <a:cubicBezTo>
                    <a:pt x="601" y="113"/>
                    <a:pt x="599" y="105"/>
                    <a:pt x="599" y="97"/>
                  </a:cubicBezTo>
                  <a:cubicBezTo>
                    <a:pt x="599" y="86"/>
                    <a:pt x="603" y="76"/>
                    <a:pt x="612" y="69"/>
                  </a:cubicBezTo>
                  <a:cubicBezTo>
                    <a:pt x="621" y="62"/>
                    <a:pt x="632" y="58"/>
                    <a:pt x="646" y="58"/>
                  </a:cubicBezTo>
                  <a:cubicBezTo>
                    <a:pt x="651" y="58"/>
                    <a:pt x="656" y="59"/>
                    <a:pt x="661" y="60"/>
                  </a:cubicBezTo>
                  <a:cubicBezTo>
                    <a:pt x="666" y="61"/>
                    <a:pt x="671" y="62"/>
                    <a:pt x="674" y="64"/>
                  </a:cubicBezTo>
                  <a:cubicBezTo>
                    <a:pt x="674" y="91"/>
                    <a:pt x="674" y="91"/>
                    <a:pt x="674" y="91"/>
                  </a:cubicBezTo>
                  <a:cubicBezTo>
                    <a:pt x="671" y="89"/>
                    <a:pt x="666" y="86"/>
                    <a:pt x="661" y="85"/>
                  </a:cubicBezTo>
                  <a:cubicBezTo>
                    <a:pt x="656" y="83"/>
                    <a:pt x="651" y="82"/>
                    <a:pt x="646" y="82"/>
                  </a:cubicBezTo>
                  <a:cubicBezTo>
                    <a:pt x="640" y="82"/>
                    <a:pt x="636" y="83"/>
                    <a:pt x="633" y="85"/>
                  </a:cubicBezTo>
                  <a:cubicBezTo>
                    <a:pt x="630" y="87"/>
                    <a:pt x="628" y="90"/>
                    <a:pt x="628" y="94"/>
                  </a:cubicBezTo>
                  <a:close/>
                  <a:moveTo>
                    <a:pt x="694" y="125"/>
                  </a:moveTo>
                  <a:cubicBezTo>
                    <a:pt x="694" y="105"/>
                    <a:pt x="700" y="89"/>
                    <a:pt x="711" y="77"/>
                  </a:cubicBezTo>
                  <a:cubicBezTo>
                    <a:pt x="723" y="65"/>
                    <a:pt x="739" y="59"/>
                    <a:pt x="759" y="59"/>
                  </a:cubicBezTo>
                  <a:cubicBezTo>
                    <a:pt x="779" y="59"/>
                    <a:pt x="794" y="64"/>
                    <a:pt x="805" y="76"/>
                  </a:cubicBezTo>
                  <a:cubicBezTo>
                    <a:pt x="816" y="87"/>
                    <a:pt x="821" y="103"/>
                    <a:pt x="821" y="123"/>
                  </a:cubicBezTo>
                  <a:cubicBezTo>
                    <a:pt x="821" y="143"/>
                    <a:pt x="815" y="159"/>
                    <a:pt x="804" y="171"/>
                  </a:cubicBezTo>
                  <a:cubicBezTo>
                    <a:pt x="792" y="182"/>
                    <a:pt x="776" y="188"/>
                    <a:pt x="756" y="188"/>
                  </a:cubicBezTo>
                  <a:cubicBezTo>
                    <a:pt x="737" y="188"/>
                    <a:pt x="722" y="183"/>
                    <a:pt x="711" y="171"/>
                  </a:cubicBezTo>
                  <a:cubicBezTo>
                    <a:pt x="699" y="160"/>
                    <a:pt x="694" y="145"/>
                    <a:pt x="694" y="125"/>
                  </a:cubicBezTo>
                  <a:close/>
                  <a:moveTo>
                    <a:pt x="724" y="124"/>
                  </a:moveTo>
                  <a:cubicBezTo>
                    <a:pt x="724" y="137"/>
                    <a:pt x="727" y="147"/>
                    <a:pt x="733" y="154"/>
                  </a:cubicBezTo>
                  <a:cubicBezTo>
                    <a:pt x="739" y="161"/>
                    <a:pt x="747" y="164"/>
                    <a:pt x="758" y="164"/>
                  </a:cubicBezTo>
                  <a:cubicBezTo>
                    <a:pt x="769" y="164"/>
                    <a:pt x="777" y="161"/>
                    <a:pt x="782" y="154"/>
                  </a:cubicBezTo>
                  <a:cubicBezTo>
                    <a:pt x="788" y="147"/>
                    <a:pt x="791" y="137"/>
                    <a:pt x="791" y="124"/>
                  </a:cubicBezTo>
                  <a:cubicBezTo>
                    <a:pt x="791" y="110"/>
                    <a:pt x="788" y="100"/>
                    <a:pt x="782" y="93"/>
                  </a:cubicBezTo>
                  <a:cubicBezTo>
                    <a:pt x="776" y="87"/>
                    <a:pt x="768" y="83"/>
                    <a:pt x="758" y="83"/>
                  </a:cubicBezTo>
                  <a:cubicBezTo>
                    <a:pt x="747" y="83"/>
                    <a:pt x="739" y="87"/>
                    <a:pt x="733" y="94"/>
                  </a:cubicBezTo>
                  <a:cubicBezTo>
                    <a:pt x="727" y="101"/>
                    <a:pt x="724" y="111"/>
                    <a:pt x="724" y="124"/>
                  </a:cubicBezTo>
                  <a:close/>
                  <a:moveTo>
                    <a:pt x="918" y="85"/>
                  </a:moveTo>
                  <a:cubicBezTo>
                    <a:pt x="874" y="85"/>
                    <a:pt x="874" y="85"/>
                    <a:pt x="874" y="85"/>
                  </a:cubicBezTo>
                  <a:cubicBezTo>
                    <a:pt x="874" y="185"/>
                    <a:pt x="874" y="185"/>
                    <a:pt x="874" y="185"/>
                  </a:cubicBezTo>
                  <a:cubicBezTo>
                    <a:pt x="845" y="185"/>
                    <a:pt x="845" y="185"/>
                    <a:pt x="845" y="185"/>
                  </a:cubicBezTo>
                  <a:cubicBezTo>
                    <a:pt x="845" y="85"/>
                    <a:pt x="845" y="85"/>
                    <a:pt x="845" y="85"/>
                  </a:cubicBezTo>
                  <a:cubicBezTo>
                    <a:pt x="824" y="85"/>
                    <a:pt x="824" y="85"/>
                    <a:pt x="824" y="85"/>
                  </a:cubicBezTo>
                  <a:cubicBezTo>
                    <a:pt x="824" y="61"/>
                    <a:pt x="824" y="61"/>
                    <a:pt x="824" y="61"/>
                  </a:cubicBezTo>
                  <a:cubicBezTo>
                    <a:pt x="845" y="61"/>
                    <a:pt x="845" y="61"/>
                    <a:pt x="845" y="61"/>
                  </a:cubicBezTo>
                  <a:cubicBezTo>
                    <a:pt x="845" y="44"/>
                    <a:pt x="845" y="44"/>
                    <a:pt x="845" y="44"/>
                  </a:cubicBezTo>
                  <a:cubicBezTo>
                    <a:pt x="845" y="31"/>
                    <a:pt x="849" y="21"/>
                    <a:pt x="858" y="12"/>
                  </a:cubicBezTo>
                  <a:cubicBezTo>
                    <a:pt x="866" y="4"/>
                    <a:pt x="877" y="0"/>
                    <a:pt x="890" y="0"/>
                  </a:cubicBezTo>
                  <a:cubicBezTo>
                    <a:pt x="894" y="0"/>
                    <a:pt x="897" y="0"/>
                    <a:pt x="900" y="0"/>
                  </a:cubicBezTo>
                  <a:cubicBezTo>
                    <a:pt x="902" y="1"/>
                    <a:pt x="905" y="1"/>
                    <a:pt x="907" y="2"/>
                  </a:cubicBezTo>
                  <a:cubicBezTo>
                    <a:pt x="907" y="27"/>
                    <a:pt x="907" y="27"/>
                    <a:pt x="907" y="27"/>
                  </a:cubicBezTo>
                  <a:cubicBezTo>
                    <a:pt x="906" y="27"/>
                    <a:pt x="904" y="26"/>
                    <a:pt x="902" y="25"/>
                  </a:cubicBezTo>
                  <a:cubicBezTo>
                    <a:pt x="899" y="24"/>
                    <a:pt x="897" y="24"/>
                    <a:pt x="893" y="24"/>
                  </a:cubicBezTo>
                  <a:cubicBezTo>
                    <a:pt x="887" y="24"/>
                    <a:pt x="883" y="26"/>
                    <a:pt x="879" y="30"/>
                  </a:cubicBezTo>
                  <a:cubicBezTo>
                    <a:pt x="876" y="33"/>
                    <a:pt x="874" y="39"/>
                    <a:pt x="874" y="47"/>
                  </a:cubicBezTo>
                  <a:cubicBezTo>
                    <a:pt x="874" y="61"/>
                    <a:pt x="874" y="61"/>
                    <a:pt x="874" y="61"/>
                  </a:cubicBezTo>
                  <a:cubicBezTo>
                    <a:pt x="918" y="61"/>
                    <a:pt x="918" y="61"/>
                    <a:pt x="918" y="61"/>
                  </a:cubicBezTo>
                  <a:cubicBezTo>
                    <a:pt x="918" y="34"/>
                    <a:pt x="918" y="34"/>
                    <a:pt x="918" y="34"/>
                  </a:cubicBezTo>
                  <a:cubicBezTo>
                    <a:pt x="947" y="25"/>
                    <a:pt x="947" y="25"/>
                    <a:pt x="947" y="25"/>
                  </a:cubicBezTo>
                  <a:cubicBezTo>
                    <a:pt x="947" y="61"/>
                    <a:pt x="947" y="61"/>
                    <a:pt x="947" y="61"/>
                  </a:cubicBezTo>
                  <a:cubicBezTo>
                    <a:pt x="977" y="61"/>
                    <a:pt x="977" y="61"/>
                    <a:pt x="977" y="61"/>
                  </a:cubicBezTo>
                  <a:cubicBezTo>
                    <a:pt x="977" y="85"/>
                    <a:pt x="977" y="85"/>
                    <a:pt x="977" y="85"/>
                  </a:cubicBezTo>
                  <a:cubicBezTo>
                    <a:pt x="947" y="85"/>
                    <a:pt x="947" y="85"/>
                    <a:pt x="947" y="85"/>
                  </a:cubicBezTo>
                  <a:cubicBezTo>
                    <a:pt x="947" y="143"/>
                    <a:pt x="947" y="143"/>
                    <a:pt x="947" y="143"/>
                  </a:cubicBezTo>
                  <a:cubicBezTo>
                    <a:pt x="947" y="151"/>
                    <a:pt x="948" y="156"/>
                    <a:pt x="951" y="159"/>
                  </a:cubicBezTo>
                  <a:cubicBezTo>
                    <a:pt x="954" y="163"/>
                    <a:pt x="958" y="164"/>
                    <a:pt x="964" y="164"/>
                  </a:cubicBezTo>
                  <a:cubicBezTo>
                    <a:pt x="966" y="164"/>
                    <a:pt x="968" y="164"/>
                    <a:pt x="970" y="163"/>
                  </a:cubicBezTo>
                  <a:cubicBezTo>
                    <a:pt x="973" y="162"/>
                    <a:pt x="975" y="161"/>
                    <a:pt x="977" y="160"/>
                  </a:cubicBezTo>
                  <a:cubicBezTo>
                    <a:pt x="977" y="184"/>
                    <a:pt x="977" y="184"/>
                    <a:pt x="977" y="184"/>
                  </a:cubicBezTo>
                  <a:cubicBezTo>
                    <a:pt x="975" y="185"/>
                    <a:pt x="972" y="186"/>
                    <a:pt x="967" y="187"/>
                  </a:cubicBezTo>
                  <a:cubicBezTo>
                    <a:pt x="963" y="188"/>
                    <a:pt x="959" y="188"/>
                    <a:pt x="955" y="188"/>
                  </a:cubicBezTo>
                  <a:cubicBezTo>
                    <a:pt x="942" y="188"/>
                    <a:pt x="933" y="185"/>
                    <a:pt x="927" y="179"/>
                  </a:cubicBezTo>
                  <a:cubicBezTo>
                    <a:pt x="921" y="172"/>
                    <a:pt x="918" y="162"/>
                    <a:pt x="918" y="149"/>
                  </a:cubicBezTo>
                  <a:lnTo>
                    <a:pt x="918" y="8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2" name="Rectangle 11">
              <a:extLst>
                <a:ext uri="{FF2B5EF4-FFF2-40B4-BE49-F238E27FC236}">
                  <a16:creationId xmlns:a16="http://schemas.microsoft.com/office/drawing/2014/main" id="{F69C0526-BF5A-4162-B850-1CBF3CA882B7}"/>
                </a:ext>
              </a:extLst>
            </p:cNvPr>
            <p:cNvSpPr>
              <a:spLocks noChangeArrowheads="1"/>
            </p:cNvSpPr>
            <p:nvPr/>
          </p:nvSpPr>
          <p:spPr bwMode="auto">
            <a:xfrm>
              <a:off x="2062" y="1904"/>
              <a:ext cx="241" cy="244"/>
            </a:xfrm>
            <a:prstGeom prst="rect">
              <a:avLst/>
            </a:prstGeom>
            <a:solidFill>
              <a:srgbClr val="F265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r" defTabSz="914314" rtl="1"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3" name="Rectangle 12">
              <a:extLst>
                <a:ext uri="{FF2B5EF4-FFF2-40B4-BE49-F238E27FC236}">
                  <a16:creationId xmlns:a16="http://schemas.microsoft.com/office/drawing/2014/main" id="{8E0A6308-5D28-4AA5-A557-0791C34B2DCC}"/>
                </a:ext>
              </a:extLst>
            </p:cNvPr>
            <p:cNvSpPr>
              <a:spLocks noChangeArrowheads="1"/>
            </p:cNvSpPr>
            <p:nvPr/>
          </p:nvSpPr>
          <p:spPr bwMode="auto">
            <a:xfrm>
              <a:off x="2328" y="1904"/>
              <a:ext cx="241" cy="244"/>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 name="Rectangle 13">
              <a:extLst>
                <a:ext uri="{FF2B5EF4-FFF2-40B4-BE49-F238E27FC236}">
                  <a16:creationId xmlns:a16="http://schemas.microsoft.com/office/drawing/2014/main" id="{5C567E2E-D30B-4546-8E34-0FDF3580481A}"/>
                </a:ext>
              </a:extLst>
            </p:cNvPr>
            <p:cNvSpPr>
              <a:spLocks noChangeArrowheads="1"/>
            </p:cNvSpPr>
            <p:nvPr/>
          </p:nvSpPr>
          <p:spPr bwMode="auto">
            <a:xfrm>
              <a:off x="2062" y="2172"/>
              <a:ext cx="241" cy="244"/>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5" name="Rectangle 14">
              <a:extLst>
                <a:ext uri="{FF2B5EF4-FFF2-40B4-BE49-F238E27FC236}">
                  <a16:creationId xmlns:a16="http://schemas.microsoft.com/office/drawing/2014/main" id="{1F5037C9-1827-4D3B-B07E-3C8DEAFB041B}"/>
                </a:ext>
              </a:extLst>
            </p:cNvPr>
            <p:cNvSpPr>
              <a:spLocks noChangeArrowheads="1"/>
            </p:cNvSpPr>
            <p:nvPr/>
          </p:nvSpPr>
          <p:spPr bwMode="auto">
            <a:xfrm>
              <a:off x="2328" y="2172"/>
              <a:ext cx="241" cy="244"/>
            </a:xfrm>
            <a:prstGeom prst="rect">
              <a:avLst/>
            </a:prstGeom>
            <a:solidFill>
              <a:srgbClr val="FFC20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Tree>
    <p:extLst>
      <p:ext uri="{BB962C8B-B14F-4D97-AF65-F5344CB8AC3E}">
        <p14:creationId xmlns:p14="http://schemas.microsoft.com/office/powerpoint/2010/main" val="15685811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accel="50000" decel="50000" fill="hold" nodeType="withEffect">
                                  <p:stCondLst>
                                    <p:cond delay="0"/>
                                  </p:stCondLst>
                                  <p:childTnLst>
                                    <p:animMotion origin="layout" path="M 2.08333E-7 -4.07407E-6 L 2.08333E-7 0.03403 " pathEditMode="relative" rAng="0" ptsTypes="AA">
                                      <p:cBhvr>
                                        <p:cTn id="9" dur="750" spd="-100000" fill="hold"/>
                                        <p:tgtEl>
                                          <p:spTgt spid="5"/>
                                        </p:tgtEl>
                                        <p:attrNameLst>
                                          <p:attrName>ppt_x</p:attrName>
                                          <p:attrName>ppt_y</p:attrName>
                                        </p:attrNameLst>
                                      </p:cBhvr>
                                      <p:rCtr x="0" y="169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D8DF2744-3B7C-4497-9D35-FB69F2D56BB7}"/>
              </a:ext>
            </a:extLst>
          </p:cNvPr>
          <p:cNvSpPr/>
          <p:nvPr/>
        </p:nvSpPr>
        <p:spPr bwMode="auto">
          <a:xfrm>
            <a:off x="1524" y="579121"/>
            <a:ext cx="3896539" cy="56820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Rectangle 12">
            <a:extLst>
              <a:ext uri="{FF2B5EF4-FFF2-40B4-BE49-F238E27FC236}">
                <a16:creationId xmlns:a16="http://schemas.microsoft.com/office/drawing/2014/main" id="{582E616B-C4E2-41B9-A7B2-F18D818C2DD8}"/>
              </a:ext>
            </a:extLst>
          </p:cNvPr>
          <p:cNvSpPr/>
          <p:nvPr/>
        </p:nvSpPr>
        <p:spPr bwMode="auto">
          <a:xfrm>
            <a:off x="4153402" y="579121"/>
            <a:ext cx="3896539" cy="56820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Rectangle 13">
            <a:extLst>
              <a:ext uri="{FF2B5EF4-FFF2-40B4-BE49-F238E27FC236}">
                <a16:creationId xmlns:a16="http://schemas.microsoft.com/office/drawing/2014/main" id="{5009DD04-21BF-4DE4-B97C-8A168172DD93}"/>
              </a:ext>
            </a:extLst>
          </p:cNvPr>
          <p:cNvSpPr/>
          <p:nvPr/>
        </p:nvSpPr>
        <p:spPr bwMode="auto">
          <a:xfrm>
            <a:off x="8293937" y="587962"/>
            <a:ext cx="3896539" cy="56820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5" name="Group 14">
            <a:extLst>
              <a:ext uri="{FF2B5EF4-FFF2-40B4-BE49-F238E27FC236}">
                <a16:creationId xmlns:a16="http://schemas.microsoft.com/office/drawing/2014/main" id="{8EAD8F88-37C1-4F5C-98A0-FED562870C3C}"/>
              </a:ext>
            </a:extLst>
          </p:cNvPr>
          <p:cNvGrpSpPr/>
          <p:nvPr/>
        </p:nvGrpSpPr>
        <p:grpSpPr>
          <a:xfrm>
            <a:off x="8403341" y="2110748"/>
            <a:ext cx="3677730" cy="3896763"/>
            <a:chOff x="7101839" y="1221710"/>
            <a:chExt cx="4474472" cy="5032049"/>
          </a:xfrm>
        </p:grpSpPr>
        <p:sp>
          <p:nvSpPr>
            <p:cNvPr id="16" name="Rectangle 15">
              <a:extLst>
                <a:ext uri="{FF2B5EF4-FFF2-40B4-BE49-F238E27FC236}">
                  <a16:creationId xmlns:a16="http://schemas.microsoft.com/office/drawing/2014/main" id="{97BD4E79-2B81-4457-97D3-56A5CDCA1C69}"/>
                </a:ext>
              </a:extLst>
            </p:cNvPr>
            <p:cNvSpPr/>
            <p:nvPr/>
          </p:nvSpPr>
          <p:spPr bwMode="auto">
            <a:xfrm>
              <a:off x="7101839" y="1473170"/>
              <a:ext cx="1434285" cy="208891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114300" marR="0" lvl="0" indent="-114300" algn="l" defTabSz="914367" rtl="0" eaLnBrk="1" fontAlgn="b" latinLnBrk="0" hangingPunct="1">
                <a:lnSpc>
                  <a:spcPct val="100000"/>
                </a:lnSpc>
                <a:spcBef>
                  <a:spcPts val="0"/>
                </a:spcBef>
                <a:spcAft>
                  <a:spcPts val="200"/>
                </a:spcAft>
                <a:buClr>
                  <a:srgbClr val="50E6FF"/>
                </a:buClr>
                <a:buSzTx/>
                <a:buFont typeface="Wingdings" panose="05000000000000000000" pitchFamily="2" charset="2"/>
                <a:buChar char="§"/>
                <a:tabLst/>
                <a:defRPr/>
              </a:pPr>
              <a:r>
                <a:rPr kumimoji="0" lang="en-US" sz="600" b="0" i="0" u="none" strike="noStrike" kern="1200" cap="none" spc="0" normalizeH="0" baseline="0" noProof="0">
                  <a:ln>
                    <a:noFill/>
                  </a:ln>
                  <a:gradFill>
                    <a:gsLst>
                      <a:gs pos="0">
                        <a:srgbClr val="FFFFFF"/>
                      </a:gs>
                      <a:gs pos="100000">
                        <a:srgbClr val="FFFFFF"/>
                      </a:gs>
                    </a:gsLst>
                  </a:gradFill>
                  <a:effectLst/>
                  <a:uLnTx/>
                  <a:uFillTx/>
                  <a:latin typeface="Segoe UI"/>
                  <a:ea typeface="+mn-ea"/>
                  <a:cs typeface="+mn-cs"/>
                </a:rPr>
                <a:t>ISO 27001:2013</a:t>
              </a:r>
            </a:p>
            <a:p>
              <a:pPr marL="114300" marR="0" lvl="0" indent="-114300" algn="l" defTabSz="914367" rtl="0" eaLnBrk="1" fontAlgn="b" latinLnBrk="0" hangingPunct="1">
                <a:lnSpc>
                  <a:spcPct val="100000"/>
                </a:lnSpc>
                <a:spcBef>
                  <a:spcPts val="0"/>
                </a:spcBef>
                <a:spcAft>
                  <a:spcPts val="200"/>
                </a:spcAft>
                <a:buClr>
                  <a:srgbClr val="50E6FF"/>
                </a:buClr>
                <a:buSzTx/>
                <a:buFont typeface="Wingdings" panose="05000000000000000000" pitchFamily="2" charset="2"/>
                <a:buChar char="§"/>
                <a:tabLst/>
                <a:defRPr/>
              </a:pPr>
              <a:r>
                <a:rPr kumimoji="0" lang="en-US" sz="600" b="0" i="0" u="none" strike="noStrike" kern="1200" cap="none" spc="0" normalizeH="0" baseline="0" noProof="0">
                  <a:ln>
                    <a:noFill/>
                  </a:ln>
                  <a:gradFill>
                    <a:gsLst>
                      <a:gs pos="0">
                        <a:srgbClr val="FFFFFF"/>
                      </a:gs>
                      <a:gs pos="100000">
                        <a:srgbClr val="FFFFFF"/>
                      </a:gs>
                    </a:gsLst>
                  </a:gradFill>
                  <a:effectLst/>
                  <a:uLnTx/>
                  <a:uFillTx/>
                  <a:latin typeface="Segoe UI"/>
                  <a:ea typeface="+mn-ea"/>
                  <a:cs typeface="+mn-cs"/>
                </a:rPr>
                <a:t>ISO 27017:2015</a:t>
              </a:r>
            </a:p>
            <a:p>
              <a:pPr marL="114300" marR="0" lvl="0" indent="-114300" algn="l" defTabSz="914367" rtl="0" eaLnBrk="1" fontAlgn="b" latinLnBrk="0" hangingPunct="1">
                <a:lnSpc>
                  <a:spcPct val="100000"/>
                </a:lnSpc>
                <a:spcBef>
                  <a:spcPts val="0"/>
                </a:spcBef>
                <a:spcAft>
                  <a:spcPts val="200"/>
                </a:spcAft>
                <a:buClr>
                  <a:srgbClr val="50E6FF"/>
                </a:buClr>
                <a:buSzTx/>
                <a:buFont typeface="Wingdings" panose="05000000000000000000" pitchFamily="2" charset="2"/>
                <a:buChar char="§"/>
                <a:tabLst/>
                <a:defRPr/>
              </a:pPr>
              <a:r>
                <a:rPr kumimoji="0" lang="en-US" sz="600" b="0" i="0" u="none" strike="noStrike" kern="1200" cap="none" spc="0" normalizeH="0" baseline="0" noProof="0">
                  <a:ln>
                    <a:noFill/>
                  </a:ln>
                  <a:gradFill>
                    <a:gsLst>
                      <a:gs pos="0">
                        <a:srgbClr val="FFFFFF"/>
                      </a:gs>
                      <a:gs pos="100000">
                        <a:srgbClr val="FFFFFF"/>
                      </a:gs>
                    </a:gsLst>
                  </a:gradFill>
                  <a:effectLst/>
                  <a:uLnTx/>
                  <a:uFillTx/>
                  <a:latin typeface="Segoe UI"/>
                  <a:ea typeface="+mn-ea"/>
                  <a:cs typeface="+mn-cs"/>
                </a:rPr>
                <a:t>ISO 27018:2014</a:t>
              </a:r>
            </a:p>
            <a:p>
              <a:pPr marL="114300" marR="0" lvl="0" indent="-114300" algn="l" defTabSz="914367" rtl="0" eaLnBrk="1" fontAlgn="b" latinLnBrk="0" hangingPunct="1">
                <a:lnSpc>
                  <a:spcPct val="100000"/>
                </a:lnSpc>
                <a:spcBef>
                  <a:spcPts val="0"/>
                </a:spcBef>
                <a:spcAft>
                  <a:spcPts val="200"/>
                </a:spcAft>
                <a:buClr>
                  <a:srgbClr val="50E6FF"/>
                </a:buClr>
                <a:buSzTx/>
                <a:buFont typeface="Wingdings" panose="05000000000000000000" pitchFamily="2" charset="2"/>
                <a:buChar char="§"/>
                <a:tabLst/>
                <a:defRPr/>
              </a:pPr>
              <a:r>
                <a:rPr kumimoji="0" lang="en-US" sz="600" b="0" i="0" u="none" strike="noStrike" kern="1200" cap="none" spc="0" normalizeH="0" baseline="0" noProof="0">
                  <a:ln>
                    <a:noFill/>
                  </a:ln>
                  <a:gradFill>
                    <a:gsLst>
                      <a:gs pos="0">
                        <a:srgbClr val="FFFFFF"/>
                      </a:gs>
                      <a:gs pos="100000">
                        <a:srgbClr val="FFFFFF"/>
                      </a:gs>
                    </a:gsLst>
                  </a:gradFill>
                  <a:effectLst/>
                  <a:uLnTx/>
                  <a:uFillTx/>
                  <a:latin typeface="Segoe UI"/>
                  <a:ea typeface="+mn-ea"/>
                  <a:cs typeface="+mn-cs"/>
                </a:rPr>
                <a:t>ISO 22301:2012</a:t>
              </a:r>
            </a:p>
            <a:p>
              <a:pPr marL="114300" marR="0" lvl="0" indent="-114300" algn="l" defTabSz="914367" rtl="0" eaLnBrk="1" fontAlgn="b" latinLnBrk="0" hangingPunct="1">
                <a:lnSpc>
                  <a:spcPct val="100000"/>
                </a:lnSpc>
                <a:spcBef>
                  <a:spcPts val="0"/>
                </a:spcBef>
                <a:spcAft>
                  <a:spcPts val="200"/>
                </a:spcAft>
                <a:buClr>
                  <a:srgbClr val="50E6FF"/>
                </a:buClr>
                <a:buSzTx/>
                <a:buFont typeface="Wingdings" panose="05000000000000000000" pitchFamily="2" charset="2"/>
                <a:buChar char="§"/>
                <a:tabLst/>
                <a:defRPr/>
              </a:pPr>
              <a:r>
                <a:rPr kumimoji="0" lang="en-US" sz="600" b="0" i="0" u="none" strike="noStrike" kern="1200" cap="none" spc="0" normalizeH="0" baseline="0" noProof="0">
                  <a:ln>
                    <a:noFill/>
                  </a:ln>
                  <a:gradFill>
                    <a:gsLst>
                      <a:gs pos="0">
                        <a:srgbClr val="FFFFFF"/>
                      </a:gs>
                      <a:gs pos="100000">
                        <a:srgbClr val="FFFFFF"/>
                      </a:gs>
                    </a:gsLst>
                  </a:gradFill>
                  <a:effectLst/>
                  <a:uLnTx/>
                  <a:uFillTx/>
                  <a:latin typeface="Segoe UI"/>
                  <a:ea typeface="+mn-ea"/>
                  <a:cs typeface="+mn-cs"/>
                </a:rPr>
                <a:t>ISO 9001:2015</a:t>
              </a:r>
            </a:p>
            <a:p>
              <a:pPr marL="114300" marR="0" lvl="0" indent="-114300" algn="l" defTabSz="914367" rtl="0" eaLnBrk="1" fontAlgn="b" latinLnBrk="0" hangingPunct="1">
                <a:lnSpc>
                  <a:spcPct val="100000"/>
                </a:lnSpc>
                <a:spcBef>
                  <a:spcPts val="0"/>
                </a:spcBef>
                <a:spcAft>
                  <a:spcPts val="200"/>
                </a:spcAft>
                <a:buClr>
                  <a:srgbClr val="50E6FF"/>
                </a:buClr>
                <a:buSzTx/>
                <a:buFont typeface="Wingdings" panose="05000000000000000000" pitchFamily="2" charset="2"/>
                <a:buChar char="§"/>
                <a:tabLst/>
                <a:defRPr/>
              </a:pPr>
              <a:r>
                <a:rPr kumimoji="0" lang="en-US" sz="600" b="0" i="0" u="none" strike="noStrike" kern="1200" cap="none" spc="0" normalizeH="0" baseline="0" noProof="0">
                  <a:ln>
                    <a:noFill/>
                  </a:ln>
                  <a:gradFill>
                    <a:gsLst>
                      <a:gs pos="0">
                        <a:srgbClr val="FFFFFF"/>
                      </a:gs>
                      <a:gs pos="100000">
                        <a:srgbClr val="FFFFFF"/>
                      </a:gs>
                    </a:gsLst>
                  </a:gradFill>
                  <a:effectLst/>
                  <a:uLnTx/>
                  <a:uFillTx/>
                  <a:latin typeface="Segoe UI"/>
                  <a:ea typeface="+mn-ea"/>
                  <a:cs typeface="+mn-cs"/>
                </a:rPr>
                <a:t>ISO 20000-1:2011</a:t>
              </a:r>
            </a:p>
            <a:p>
              <a:pPr marL="114300" marR="0" lvl="0" indent="-114300" algn="l" defTabSz="914367" rtl="0" eaLnBrk="1" fontAlgn="b" latinLnBrk="0" hangingPunct="1">
                <a:lnSpc>
                  <a:spcPct val="100000"/>
                </a:lnSpc>
                <a:spcBef>
                  <a:spcPts val="0"/>
                </a:spcBef>
                <a:spcAft>
                  <a:spcPts val="200"/>
                </a:spcAft>
                <a:buClr>
                  <a:srgbClr val="50E6FF"/>
                </a:buClr>
                <a:buSzTx/>
                <a:buFont typeface="Wingdings" panose="05000000000000000000" pitchFamily="2" charset="2"/>
                <a:buChar char="§"/>
                <a:tabLst/>
                <a:defRPr/>
              </a:pPr>
              <a:r>
                <a:rPr kumimoji="0" lang="en-US" sz="600" b="0" i="0" u="none" strike="noStrike" kern="1200" cap="none" spc="0" normalizeH="0" baseline="0" noProof="0">
                  <a:ln>
                    <a:noFill/>
                  </a:ln>
                  <a:gradFill>
                    <a:gsLst>
                      <a:gs pos="0">
                        <a:srgbClr val="FFFFFF"/>
                      </a:gs>
                      <a:gs pos="100000">
                        <a:srgbClr val="FFFFFF"/>
                      </a:gs>
                    </a:gsLst>
                  </a:gradFill>
                  <a:effectLst/>
                  <a:uLnTx/>
                  <a:uFillTx/>
                  <a:latin typeface="Segoe UI"/>
                  <a:ea typeface="+mn-ea"/>
                  <a:cs typeface="+mn-cs"/>
                </a:rPr>
                <a:t>SOC 1 Type 2</a:t>
              </a:r>
            </a:p>
            <a:p>
              <a:pPr marL="114300" marR="0" lvl="0" indent="-114300" algn="l" defTabSz="914367" rtl="0" eaLnBrk="1" fontAlgn="b" latinLnBrk="0" hangingPunct="1">
                <a:lnSpc>
                  <a:spcPct val="100000"/>
                </a:lnSpc>
                <a:spcBef>
                  <a:spcPts val="0"/>
                </a:spcBef>
                <a:spcAft>
                  <a:spcPts val="200"/>
                </a:spcAft>
                <a:buClr>
                  <a:srgbClr val="50E6FF"/>
                </a:buClr>
                <a:buSzTx/>
                <a:buFont typeface="Wingdings" panose="05000000000000000000" pitchFamily="2" charset="2"/>
                <a:buChar char="§"/>
                <a:tabLst/>
                <a:defRPr/>
              </a:pPr>
              <a:r>
                <a:rPr kumimoji="0" lang="en-US" sz="600" b="0" i="0" u="none" strike="noStrike" kern="1200" cap="none" spc="0" normalizeH="0" baseline="0" noProof="0">
                  <a:ln>
                    <a:noFill/>
                  </a:ln>
                  <a:gradFill>
                    <a:gsLst>
                      <a:gs pos="0">
                        <a:srgbClr val="FFFFFF"/>
                      </a:gs>
                      <a:gs pos="100000">
                        <a:srgbClr val="FFFFFF"/>
                      </a:gs>
                    </a:gsLst>
                  </a:gradFill>
                  <a:effectLst/>
                  <a:uLnTx/>
                  <a:uFillTx/>
                  <a:latin typeface="Segoe UI"/>
                  <a:ea typeface="+mn-ea"/>
                  <a:cs typeface="+mn-cs"/>
                </a:rPr>
                <a:t>SOC 2 Type 2</a:t>
              </a:r>
            </a:p>
            <a:p>
              <a:pPr marL="114300" marR="0" lvl="0" indent="-114300" algn="l" defTabSz="914367" rtl="0" eaLnBrk="1" fontAlgn="b" latinLnBrk="0" hangingPunct="1">
                <a:lnSpc>
                  <a:spcPct val="100000"/>
                </a:lnSpc>
                <a:spcBef>
                  <a:spcPts val="0"/>
                </a:spcBef>
                <a:spcAft>
                  <a:spcPts val="200"/>
                </a:spcAft>
                <a:buClr>
                  <a:srgbClr val="50E6FF"/>
                </a:buClr>
                <a:buSzTx/>
                <a:buFont typeface="Wingdings" panose="05000000000000000000" pitchFamily="2" charset="2"/>
                <a:buChar char="§"/>
                <a:tabLst/>
                <a:defRPr/>
              </a:pPr>
              <a:r>
                <a:rPr kumimoji="0" lang="en-US" sz="600" b="0" i="0" u="none" strike="noStrike" kern="1200" cap="none" spc="0" normalizeH="0" baseline="0" noProof="0">
                  <a:ln>
                    <a:noFill/>
                  </a:ln>
                  <a:gradFill>
                    <a:gsLst>
                      <a:gs pos="0">
                        <a:srgbClr val="FFFFFF"/>
                      </a:gs>
                      <a:gs pos="100000">
                        <a:srgbClr val="FFFFFF"/>
                      </a:gs>
                    </a:gsLst>
                  </a:gradFill>
                  <a:effectLst/>
                  <a:uLnTx/>
                  <a:uFillTx/>
                  <a:latin typeface="Segoe UI"/>
                  <a:ea typeface="+mn-ea"/>
                  <a:cs typeface="+mn-cs"/>
                </a:rPr>
                <a:t>SOC 3</a:t>
              </a:r>
            </a:p>
            <a:p>
              <a:pPr marL="114300" marR="0" lvl="0" indent="-114300" algn="l" defTabSz="914367" rtl="0" eaLnBrk="1" fontAlgn="b" latinLnBrk="0" hangingPunct="1">
                <a:lnSpc>
                  <a:spcPct val="100000"/>
                </a:lnSpc>
                <a:spcBef>
                  <a:spcPts val="0"/>
                </a:spcBef>
                <a:spcAft>
                  <a:spcPts val="200"/>
                </a:spcAft>
                <a:buClr>
                  <a:srgbClr val="50E6FF"/>
                </a:buClr>
                <a:buSzTx/>
                <a:buFont typeface="Wingdings" panose="05000000000000000000" pitchFamily="2" charset="2"/>
                <a:buChar char="§"/>
                <a:tabLst/>
                <a:defRPr/>
              </a:pPr>
              <a:r>
                <a:rPr kumimoji="0" lang="en-US" sz="600" b="0" i="0" u="none" strike="noStrike" kern="1200" cap="none" spc="0" normalizeH="0" baseline="0" noProof="0">
                  <a:ln>
                    <a:noFill/>
                  </a:ln>
                  <a:gradFill>
                    <a:gsLst>
                      <a:gs pos="0">
                        <a:srgbClr val="FFFFFF"/>
                      </a:gs>
                      <a:gs pos="100000">
                        <a:srgbClr val="FFFFFF"/>
                      </a:gs>
                    </a:gsLst>
                  </a:gradFill>
                  <a:effectLst/>
                  <a:uLnTx/>
                  <a:uFillTx/>
                  <a:latin typeface="Segoe UI"/>
                  <a:ea typeface="+mn-ea"/>
                  <a:cs typeface="+mn-cs"/>
                </a:rPr>
                <a:t>CIS Benchmark</a:t>
              </a:r>
            </a:p>
            <a:p>
              <a:pPr marL="114300" marR="0" lvl="0" indent="-114300" algn="l" defTabSz="914367" rtl="0" eaLnBrk="1" fontAlgn="b" latinLnBrk="0" hangingPunct="1">
                <a:lnSpc>
                  <a:spcPct val="100000"/>
                </a:lnSpc>
                <a:spcBef>
                  <a:spcPts val="0"/>
                </a:spcBef>
                <a:spcAft>
                  <a:spcPts val="200"/>
                </a:spcAft>
                <a:buClr>
                  <a:srgbClr val="50E6FF"/>
                </a:buClr>
                <a:buSzTx/>
                <a:buFont typeface="Wingdings" panose="05000000000000000000" pitchFamily="2" charset="2"/>
                <a:buChar char="§"/>
                <a:tabLst/>
                <a:defRPr/>
              </a:pPr>
              <a:r>
                <a:rPr kumimoji="0" lang="en-US" sz="600" b="0" i="0" u="none" strike="noStrike" kern="1200" cap="none" spc="0" normalizeH="0" baseline="0" noProof="0">
                  <a:ln>
                    <a:noFill/>
                  </a:ln>
                  <a:gradFill>
                    <a:gsLst>
                      <a:gs pos="0">
                        <a:srgbClr val="FFFFFF"/>
                      </a:gs>
                      <a:gs pos="100000">
                        <a:srgbClr val="FFFFFF"/>
                      </a:gs>
                    </a:gsLst>
                  </a:gradFill>
                  <a:effectLst/>
                  <a:uLnTx/>
                  <a:uFillTx/>
                  <a:latin typeface="Segoe UI"/>
                  <a:ea typeface="+mn-ea"/>
                  <a:cs typeface="+mn-cs"/>
                </a:rPr>
                <a:t>CSA STAR Certification</a:t>
              </a:r>
            </a:p>
            <a:p>
              <a:pPr marL="114300" marR="0" lvl="0" indent="-114300" algn="l" defTabSz="914367" rtl="0" eaLnBrk="1" fontAlgn="b" latinLnBrk="0" hangingPunct="1">
                <a:lnSpc>
                  <a:spcPct val="100000"/>
                </a:lnSpc>
                <a:spcBef>
                  <a:spcPts val="0"/>
                </a:spcBef>
                <a:spcAft>
                  <a:spcPts val="200"/>
                </a:spcAft>
                <a:buClr>
                  <a:srgbClr val="50E6FF"/>
                </a:buClr>
                <a:buSzTx/>
                <a:buFont typeface="Wingdings" panose="05000000000000000000" pitchFamily="2" charset="2"/>
                <a:buChar char="§"/>
                <a:tabLst/>
                <a:defRPr/>
              </a:pPr>
              <a:r>
                <a:rPr kumimoji="0" lang="en-US" sz="600" b="0" i="0" u="none" strike="noStrike" kern="1200" cap="none" spc="0" normalizeH="0" baseline="0" noProof="0">
                  <a:ln>
                    <a:noFill/>
                  </a:ln>
                  <a:gradFill>
                    <a:gsLst>
                      <a:gs pos="0">
                        <a:srgbClr val="FFFFFF"/>
                      </a:gs>
                      <a:gs pos="100000">
                        <a:srgbClr val="FFFFFF"/>
                      </a:gs>
                    </a:gsLst>
                  </a:gradFill>
                  <a:effectLst/>
                  <a:uLnTx/>
                  <a:uFillTx/>
                  <a:latin typeface="Segoe UI"/>
                  <a:ea typeface="+mn-ea"/>
                  <a:cs typeface="+mn-cs"/>
                </a:rPr>
                <a:t>CSA STAR Attestation</a:t>
              </a:r>
            </a:p>
            <a:p>
              <a:pPr marL="114300" marR="0" lvl="0" indent="-114300" algn="l" defTabSz="914367" rtl="0" eaLnBrk="1" fontAlgn="b" latinLnBrk="0" hangingPunct="1">
                <a:lnSpc>
                  <a:spcPct val="100000"/>
                </a:lnSpc>
                <a:spcBef>
                  <a:spcPts val="0"/>
                </a:spcBef>
                <a:spcAft>
                  <a:spcPts val="200"/>
                </a:spcAft>
                <a:buClr>
                  <a:srgbClr val="50E6FF"/>
                </a:buClr>
                <a:buSzTx/>
                <a:buFont typeface="Wingdings" panose="05000000000000000000" pitchFamily="2" charset="2"/>
                <a:buChar char="§"/>
                <a:tabLst/>
                <a:defRPr/>
              </a:pPr>
              <a:r>
                <a:rPr kumimoji="0" lang="en-US" sz="600" b="0" i="0" u="none" strike="noStrike" kern="1200" cap="none" spc="0" normalizeH="0" baseline="0" noProof="0">
                  <a:ln>
                    <a:noFill/>
                  </a:ln>
                  <a:gradFill>
                    <a:gsLst>
                      <a:gs pos="0">
                        <a:srgbClr val="FFFFFF"/>
                      </a:gs>
                      <a:gs pos="100000">
                        <a:srgbClr val="FFFFFF"/>
                      </a:gs>
                    </a:gsLst>
                  </a:gradFill>
                  <a:effectLst/>
                  <a:uLnTx/>
                  <a:uFillTx/>
                  <a:latin typeface="Segoe UI"/>
                  <a:ea typeface="+mn-ea"/>
                  <a:cs typeface="+mn-cs"/>
                </a:rPr>
                <a:t>CSA STAR Self-Assessment</a:t>
              </a:r>
            </a:p>
            <a:p>
              <a:pPr marL="114300" marR="0" lvl="0" indent="-114300" algn="l" defTabSz="914367" rtl="0" eaLnBrk="1" fontAlgn="b" latinLnBrk="0" hangingPunct="1">
                <a:lnSpc>
                  <a:spcPct val="100000"/>
                </a:lnSpc>
                <a:spcBef>
                  <a:spcPts val="0"/>
                </a:spcBef>
                <a:spcAft>
                  <a:spcPts val="200"/>
                </a:spcAft>
                <a:buClr>
                  <a:srgbClr val="50E6FF"/>
                </a:buClr>
                <a:buSzTx/>
                <a:buFont typeface="Wingdings" panose="05000000000000000000" pitchFamily="2" charset="2"/>
                <a:buChar char="§"/>
                <a:tabLst/>
                <a:defRPr/>
              </a:pPr>
              <a:r>
                <a:rPr kumimoji="0" lang="en-US" sz="600" b="0" i="0" u="none" strike="noStrike" kern="1200" cap="none" spc="0" normalizeH="0" baseline="0" noProof="0">
                  <a:ln>
                    <a:noFill/>
                  </a:ln>
                  <a:gradFill>
                    <a:gsLst>
                      <a:gs pos="0">
                        <a:srgbClr val="FFFFFF"/>
                      </a:gs>
                      <a:gs pos="100000">
                        <a:srgbClr val="FFFFFF"/>
                      </a:gs>
                    </a:gsLst>
                  </a:gradFill>
                  <a:effectLst/>
                  <a:uLnTx/>
                  <a:uFillTx/>
                  <a:latin typeface="Segoe UI"/>
                  <a:ea typeface="+mn-ea"/>
                  <a:cs typeface="+mn-cs"/>
                </a:rPr>
                <a:t>WCAG 2.0 (ISO 40500:2012)</a:t>
              </a:r>
            </a:p>
          </p:txBody>
        </p:sp>
        <p:sp>
          <p:nvSpPr>
            <p:cNvPr id="17" name="Rectangle 16">
              <a:extLst>
                <a:ext uri="{FF2B5EF4-FFF2-40B4-BE49-F238E27FC236}">
                  <a16:creationId xmlns:a16="http://schemas.microsoft.com/office/drawing/2014/main" id="{7C22D70F-6766-42CB-BDA4-D882F713DF81}"/>
                </a:ext>
              </a:extLst>
            </p:cNvPr>
            <p:cNvSpPr/>
            <p:nvPr/>
          </p:nvSpPr>
          <p:spPr bwMode="auto">
            <a:xfrm>
              <a:off x="7101839" y="4164840"/>
              <a:ext cx="1434285" cy="208891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114300" marR="0" lvl="0" indent="-114300" algn="l" defTabSz="914367" rtl="0" eaLnBrk="1" fontAlgn="b" latinLnBrk="0" hangingPunct="1">
                <a:lnSpc>
                  <a:spcPct val="100000"/>
                </a:lnSpc>
                <a:spcBef>
                  <a:spcPts val="0"/>
                </a:spcBef>
                <a:spcAft>
                  <a:spcPts val="200"/>
                </a:spcAft>
                <a:buClr>
                  <a:srgbClr val="50E6FF"/>
                </a:buClr>
                <a:buSzTx/>
                <a:buFont typeface="Wingdings" panose="05000000000000000000" pitchFamily="2" charset="2"/>
                <a:buChar char="§"/>
                <a:tabLst/>
                <a:defRPr/>
              </a:pPr>
              <a:r>
                <a:rPr kumimoji="0" lang="en-US" sz="600" b="0" i="0" u="none" strike="noStrike" kern="1200" cap="none" spc="0" normalizeH="0" baseline="0" noProof="0">
                  <a:ln>
                    <a:noFill/>
                  </a:ln>
                  <a:gradFill>
                    <a:gsLst>
                      <a:gs pos="0">
                        <a:srgbClr val="FFFFFF"/>
                      </a:gs>
                      <a:gs pos="100000">
                        <a:srgbClr val="FFFFFF"/>
                      </a:gs>
                    </a:gsLst>
                  </a:gradFill>
                  <a:effectLst/>
                  <a:uLnTx/>
                  <a:uFillTx/>
                  <a:latin typeface="Segoe UI"/>
                  <a:ea typeface="+mn-ea"/>
                  <a:cs typeface="+mn-cs"/>
                </a:rPr>
                <a:t>FedRAMP High</a:t>
              </a:r>
            </a:p>
            <a:p>
              <a:pPr marL="114300" marR="0" lvl="0" indent="-114300" algn="l" defTabSz="914367" rtl="0" eaLnBrk="1" fontAlgn="b" latinLnBrk="0" hangingPunct="1">
                <a:lnSpc>
                  <a:spcPct val="100000"/>
                </a:lnSpc>
                <a:spcBef>
                  <a:spcPts val="0"/>
                </a:spcBef>
                <a:spcAft>
                  <a:spcPts val="200"/>
                </a:spcAft>
                <a:buClr>
                  <a:srgbClr val="50E6FF"/>
                </a:buClr>
                <a:buSzTx/>
                <a:buFont typeface="Wingdings" panose="05000000000000000000" pitchFamily="2" charset="2"/>
                <a:buChar char="§"/>
                <a:tabLst/>
                <a:defRPr/>
              </a:pPr>
              <a:r>
                <a:rPr kumimoji="0" lang="en-US" sz="600" b="0" i="0" u="none" strike="noStrike" kern="1200" cap="none" spc="0" normalizeH="0" baseline="0" noProof="0">
                  <a:ln>
                    <a:noFill/>
                  </a:ln>
                  <a:gradFill>
                    <a:gsLst>
                      <a:gs pos="0">
                        <a:srgbClr val="FFFFFF"/>
                      </a:gs>
                      <a:gs pos="100000">
                        <a:srgbClr val="FFFFFF"/>
                      </a:gs>
                    </a:gsLst>
                  </a:gradFill>
                  <a:effectLst/>
                  <a:uLnTx/>
                  <a:uFillTx/>
                  <a:latin typeface="Segoe UI"/>
                  <a:ea typeface="+mn-ea"/>
                  <a:cs typeface="+mn-cs"/>
                </a:rPr>
                <a:t>FedRAMP Moderate</a:t>
              </a:r>
            </a:p>
            <a:p>
              <a:pPr marL="114300" marR="0" lvl="0" indent="-114300" algn="l" defTabSz="914367" rtl="0" eaLnBrk="1" fontAlgn="b" latinLnBrk="0" hangingPunct="1">
                <a:lnSpc>
                  <a:spcPct val="100000"/>
                </a:lnSpc>
                <a:spcBef>
                  <a:spcPts val="0"/>
                </a:spcBef>
                <a:spcAft>
                  <a:spcPts val="200"/>
                </a:spcAft>
                <a:buClr>
                  <a:srgbClr val="50E6FF"/>
                </a:buClr>
                <a:buSzTx/>
                <a:buFont typeface="Wingdings" panose="05000000000000000000" pitchFamily="2" charset="2"/>
                <a:buChar char="§"/>
                <a:tabLst/>
                <a:defRPr/>
              </a:pPr>
              <a:r>
                <a:rPr kumimoji="0" lang="en-US" sz="600" b="0" i="0" u="none" strike="noStrike" kern="1200" cap="none" spc="0" normalizeH="0" baseline="0" noProof="0">
                  <a:ln>
                    <a:noFill/>
                  </a:ln>
                  <a:gradFill>
                    <a:gsLst>
                      <a:gs pos="0">
                        <a:srgbClr val="FFFFFF"/>
                      </a:gs>
                      <a:gs pos="100000">
                        <a:srgbClr val="FFFFFF"/>
                      </a:gs>
                    </a:gsLst>
                  </a:gradFill>
                  <a:effectLst/>
                  <a:uLnTx/>
                  <a:uFillTx/>
                  <a:latin typeface="Segoe UI"/>
                  <a:ea typeface="+mn-ea"/>
                  <a:cs typeface="+mn-cs"/>
                </a:rPr>
                <a:t>EAR</a:t>
              </a:r>
            </a:p>
            <a:p>
              <a:pPr marL="114300" marR="0" lvl="0" indent="-114300" algn="l" defTabSz="914367" rtl="0" eaLnBrk="1" fontAlgn="b" latinLnBrk="0" hangingPunct="1">
                <a:lnSpc>
                  <a:spcPct val="100000"/>
                </a:lnSpc>
                <a:spcBef>
                  <a:spcPts val="0"/>
                </a:spcBef>
                <a:spcAft>
                  <a:spcPts val="200"/>
                </a:spcAft>
                <a:buClr>
                  <a:srgbClr val="50E6FF"/>
                </a:buClr>
                <a:buSzTx/>
                <a:buFont typeface="Wingdings" panose="05000000000000000000" pitchFamily="2" charset="2"/>
                <a:buChar char="§"/>
                <a:tabLst/>
                <a:defRPr/>
              </a:pPr>
              <a:r>
                <a:rPr kumimoji="0" lang="en-US" sz="600" b="0" i="0" u="none" strike="noStrike" kern="1200" cap="none" spc="0" normalizeH="0" baseline="0" noProof="0">
                  <a:ln>
                    <a:noFill/>
                  </a:ln>
                  <a:gradFill>
                    <a:gsLst>
                      <a:gs pos="0">
                        <a:srgbClr val="FFFFFF"/>
                      </a:gs>
                      <a:gs pos="100000">
                        <a:srgbClr val="FFFFFF"/>
                      </a:gs>
                    </a:gsLst>
                  </a:gradFill>
                  <a:effectLst/>
                  <a:uLnTx/>
                  <a:uFillTx/>
                  <a:latin typeface="Segoe UI"/>
                  <a:ea typeface="+mn-ea"/>
                  <a:cs typeface="+mn-cs"/>
                </a:rPr>
                <a:t>ITAR</a:t>
              </a:r>
            </a:p>
            <a:p>
              <a:pPr marL="114300" marR="0" lvl="0" indent="-114300" algn="l" defTabSz="914367" rtl="0" eaLnBrk="1" fontAlgn="b" latinLnBrk="0" hangingPunct="1">
                <a:lnSpc>
                  <a:spcPct val="100000"/>
                </a:lnSpc>
                <a:spcBef>
                  <a:spcPts val="0"/>
                </a:spcBef>
                <a:spcAft>
                  <a:spcPts val="200"/>
                </a:spcAft>
                <a:buClr>
                  <a:srgbClr val="50E6FF"/>
                </a:buClr>
                <a:buSzTx/>
                <a:buFont typeface="Wingdings" panose="05000000000000000000" pitchFamily="2" charset="2"/>
                <a:buChar char="§"/>
                <a:tabLst/>
                <a:defRPr/>
              </a:pPr>
              <a:r>
                <a:rPr kumimoji="0" lang="en-US" sz="600" b="0" i="0" u="none" strike="noStrike" kern="1200" cap="none" spc="0" normalizeH="0" baseline="0" noProof="0">
                  <a:ln>
                    <a:noFill/>
                  </a:ln>
                  <a:gradFill>
                    <a:gsLst>
                      <a:gs pos="0">
                        <a:srgbClr val="FFFFFF"/>
                      </a:gs>
                      <a:gs pos="100000">
                        <a:srgbClr val="FFFFFF"/>
                      </a:gs>
                    </a:gsLst>
                  </a:gradFill>
                  <a:effectLst/>
                  <a:uLnTx/>
                  <a:uFillTx/>
                  <a:latin typeface="Segoe UI"/>
                  <a:ea typeface="+mn-ea"/>
                  <a:cs typeface="+mn-cs"/>
                </a:rPr>
                <a:t>DoD DISA SRG Level 5</a:t>
              </a:r>
            </a:p>
            <a:p>
              <a:pPr marL="114300" marR="0" lvl="0" indent="-114300" algn="l" defTabSz="914367" rtl="0" eaLnBrk="1" fontAlgn="b" latinLnBrk="0" hangingPunct="1">
                <a:lnSpc>
                  <a:spcPct val="100000"/>
                </a:lnSpc>
                <a:spcBef>
                  <a:spcPts val="0"/>
                </a:spcBef>
                <a:spcAft>
                  <a:spcPts val="200"/>
                </a:spcAft>
                <a:buClr>
                  <a:srgbClr val="50E6FF"/>
                </a:buClr>
                <a:buSzTx/>
                <a:buFont typeface="Wingdings" panose="05000000000000000000" pitchFamily="2" charset="2"/>
                <a:buChar char="§"/>
                <a:tabLst/>
                <a:defRPr/>
              </a:pPr>
              <a:r>
                <a:rPr kumimoji="0" lang="en-US" sz="600" b="0" i="0" u="none" strike="noStrike" kern="1200" cap="none" spc="0" normalizeH="0" baseline="0" noProof="0">
                  <a:ln>
                    <a:noFill/>
                  </a:ln>
                  <a:gradFill>
                    <a:gsLst>
                      <a:gs pos="0">
                        <a:srgbClr val="FFFFFF"/>
                      </a:gs>
                      <a:gs pos="100000">
                        <a:srgbClr val="FFFFFF"/>
                      </a:gs>
                    </a:gsLst>
                  </a:gradFill>
                  <a:effectLst/>
                  <a:uLnTx/>
                  <a:uFillTx/>
                  <a:latin typeface="Segoe UI"/>
                  <a:ea typeface="+mn-ea"/>
                  <a:cs typeface="+mn-cs"/>
                </a:rPr>
                <a:t>DoD DISA SRG Level 4</a:t>
              </a:r>
            </a:p>
            <a:p>
              <a:pPr marL="114300" marR="0" lvl="0" indent="-114300" algn="l" defTabSz="914367" rtl="0" eaLnBrk="1" fontAlgn="b" latinLnBrk="0" hangingPunct="1">
                <a:lnSpc>
                  <a:spcPct val="100000"/>
                </a:lnSpc>
                <a:spcBef>
                  <a:spcPts val="0"/>
                </a:spcBef>
                <a:spcAft>
                  <a:spcPts val="200"/>
                </a:spcAft>
                <a:buClr>
                  <a:srgbClr val="50E6FF"/>
                </a:buClr>
                <a:buSzTx/>
                <a:buFont typeface="Wingdings" panose="05000000000000000000" pitchFamily="2" charset="2"/>
                <a:buChar char="§"/>
                <a:tabLst/>
                <a:defRPr/>
              </a:pPr>
              <a:r>
                <a:rPr kumimoji="0" lang="en-US" sz="600" b="0" i="0" u="none" strike="noStrike" kern="1200" cap="none" spc="0" normalizeH="0" baseline="0" noProof="0">
                  <a:ln>
                    <a:noFill/>
                  </a:ln>
                  <a:gradFill>
                    <a:gsLst>
                      <a:gs pos="0">
                        <a:srgbClr val="FFFFFF"/>
                      </a:gs>
                      <a:gs pos="100000">
                        <a:srgbClr val="FFFFFF"/>
                      </a:gs>
                    </a:gsLst>
                  </a:gradFill>
                  <a:effectLst/>
                  <a:uLnTx/>
                  <a:uFillTx/>
                  <a:latin typeface="Segoe UI"/>
                  <a:ea typeface="+mn-ea"/>
                  <a:cs typeface="+mn-cs"/>
                </a:rPr>
                <a:t>DoD DISA SRG Level 2</a:t>
              </a:r>
            </a:p>
            <a:p>
              <a:pPr marL="114300" marR="0" lvl="0" indent="-114300" algn="l" defTabSz="914367" rtl="0" eaLnBrk="1" fontAlgn="b" latinLnBrk="0" hangingPunct="1">
                <a:lnSpc>
                  <a:spcPct val="100000"/>
                </a:lnSpc>
                <a:spcBef>
                  <a:spcPts val="0"/>
                </a:spcBef>
                <a:spcAft>
                  <a:spcPts val="200"/>
                </a:spcAft>
                <a:buClr>
                  <a:srgbClr val="50E6FF"/>
                </a:buClr>
                <a:buSzTx/>
                <a:buFont typeface="Wingdings" panose="05000000000000000000" pitchFamily="2" charset="2"/>
                <a:buChar char="§"/>
                <a:tabLst/>
                <a:defRPr/>
              </a:pPr>
              <a:r>
                <a:rPr kumimoji="0" lang="en-US" sz="600" b="0" i="0" u="none" strike="noStrike" kern="1200" cap="none" spc="0" normalizeH="0" baseline="0" noProof="0">
                  <a:ln>
                    <a:noFill/>
                  </a:ln>
                  <a:gradFill>
                    <a:gsLst>
                      <a:gs pos="0">
                        <a:srgbClr val="FFFFFF"/>
                      </a:gs>
                      <a:gs pos="100000">
                        <a:srgbClr val="FFFFFF"/>
                      </a:gs>
                    </a:gsLst>
                  </a:gradFill>
                  <a:effectLst/>
                  <a:uLnTx/>
                  <a:uFillTx/>
                  <a:latin typeface="Segoe UI"/>
                  <a:ea typeface="+mn-ea"/>
                  <a:cs typeface="+mn-cs"/>
                </a:rPr>
                <a:t>DFARS</a:t>
              </a:r>
            </a:p>
            <a:p>
              <a:pPr marL="114300" marR="0" lvl="0" indent="-114300" algn="l" defTabSz="914367" rtl="0" eaLnBrk="1" fontAlgn="b" latinLnBrk="0" hangingPunct="1">
                <a:lnSpc>
                  <a:spcPct val="100000"/>
                </a:lnSpc>
                <a:spcBef>
                  <a:spcPts val="0"/>
                </a:spcBef>
                <a:spcAft>
                  <a:spcPts val="200"/>
                </a:spcAft>
                <a:buClr>
                  <a:srgbClr val="50E6FF"/>
                </a:buClr>
                <a:buSzTx/>
                <a:buFont typeface="Wingdings" panose="05000000000000000000" pitchFamily="2" charset="2"/>
                <a:buChar char="§"/>
                <a:tabLst/>
                <a:defRPr/>
              </a:pPr>
              <a:r>
                <a:rPr kumimoji="0" lang="en-US" sz="600" b="0" i="0" u="none" strike="noStrike" kern="1200" cap="none" spc="0" normalizeH="0" baseline="0" noProof="0">
                  <a:ln>
                    <a:noFill/>
                  </a:ln>
                  <a:gradFill>
                    <a:gsLst>
                      <a:gs pos="0">
                        <a:srgbClr val="FFFFFF"/>
                      </a:gs>
                      <a:gs pos="100000">
                        <a:srgbClr val="FFFFFF"/>
                      </a:gs>
                    </a:gsLst>
                  </a:gradFill>
                  <a:effectLst/>
                  <a:uLnTx/>
                  <a:uFillTx/>
                  <a:latin typeface="Segoe UI"/>
                  <a:ea typeface="+mn-ea"/>
                  <a:cs typeface="+mn-cs"/>
                </a:rPr>
                <a:t>DoE 10 CFR Part 810</a:t>
              </a:r>
            </a:p>
            <a:p>
              <a:pPr marL="114300" marR="0" lvl="0" indent="-114300" algn="l" defTabSz="914367" rtl="0" eaLnBrk="1" fontAlgn="b" latinLnBrk="0" hangingPunct="1">
                <a:lnSpc>
                  <a:spcPct val="100000"/>
                </a:lnSpc>
                <a:spcBef>
                  <a:spcPts val="0"/>
                </a:spcBef>
                <a:spcAft>
                  <a:spcPts val="200"/>
                </a:spcAft>
                <a:buClr>
                  <a:srgbClr val="50E6FF"/>
                </a:buClr>
                <a:buSzTx/>
                <a:buFont typeface="Wingdings" panose="05000000000000000000" pitchFamily="2" charset="2"/>
                <a:buChar char="§"/>
                <a:tabLst/>
                <a:defRPr/>
              </a:pPr>
              <a:r>
                <a:rPr kumimoji="0" lang="en-US" sz="600" b="0" i="0" u="none" strike="noStrike" kern="1200" cap="none" spc="0" normalizeH="0" baseline="0" noProof="0">
                  <a:ln>
                    <a:noFill/>
                  </a:ln>
                  <a:gradFill>
                    <a:gsLst>
                      <a:gs pos="0">
                        <a:srgbClr val="FFFFFF"/>
                      </a:gs>
                      <a:gs pos="100000">
                        <a:srgbClr val="FFFFFF"/>
                      </a:gs>
                    </a:gsLst>
                  </a:gradFill>
                  <a:effectLst/>
                  <a:uLnTx/>
                  <a:uFillTx/>
                  <a:latin typeface="Segoe UI"/>
                  <a:ea typeface="+mn-ea"/>
                  <a:cs typeface="+mn-cs"/>
                </a:rPr>
                <a:t>NIST SP 800-171</a:t>
              </a:r>
            </a:p>
            <a:p>
              <a:pPr marL="114300" marR="0" lvl="0" indent="-114300" algn="l" defTabSz="914367" rtl="0" eaLnBrk="1" fontAlgn="b" latinLnBrk="0" hangingPunct="1">
                <a:lnSpc>
                  <a:spcPct val="100000"/>
                </a:lnSpc>
                <a:spcBef>
                  <a:spcPts val="0"/>
                </a:spcBef>
                <a:spcAft>
                  <a:spcPts val="200"/>
                </a:spcAft>
                <a:buClr>
                  <a:srgbClr val="50E6FF"/>
                </a:buClr>
                <a:buSzTx/>
                <a:buFont typeface="Wingdings" panose="05000000000000000000" pitchFamily="2" charset="2"/>
                <a:buChar char="§"/>
                <a:tabLst/>
                <a:defRPr/>
              </a:pPr>
              <a:r>
                <a:rPr kumimoji="0" lang="en-US" sz="600" b="0" i="0" u="none" strike="noStrike" kern="1200" cap="none" spc="0" normalizeH="0" baseline="0" noProof="0">
                  <a:ln>
                    <a:noFill/>
                  </a:ln>
                  <a:gradFill>
                    <a:gsLst>
                      <a:gs pos="0">
                        <a:srgbClr val="FFFFFF"/>
                      </a:gs>
                      <a:gs pos="100000">
                        <a:srgbClr val="FFFFFF"/>
                      </a:gs>
                    </a:gsLst>
                  </a:gradFill>
                  <a:effectLst/>
                  <a:uLnTx/>
                  <a:uFillTx/>
                  <a:latin typeface="Segoe UI"/>
                  <a:ea typeface="+mn-ea"/>
                  <a:cs typeface="+mn-cs"/>
                </a:rPr>
                <a:t>NIST CSF</a:t>
              </a:r>
            </a:p>
            <a:p>
              <a:pPr marL="114300" marR="0" lvl="0" indent="-114300" algn="l" defTabSz="914367" rtl="0" eaLnBrk="1" fontAlgn="b" latinLnBrk="0" hangingPunct="1">
                <a:lnSpc>
                  <a:spcPct val="100000"/>
                </a:lnSpc>
                <a:spcBef>
                  <a:spcPts val="0"/>
                </a:spcBef>
                <a:spcAft>
                  <a:spcPts val="200"/>
                </a:spcAft>
                <a:buClr>
                  <a:srgbClr val="50E6FF"/>
                </a:buClr>
                <a:buSzTx/>
                <a:buFont typeface="Wingdings" panose="05000000000000000000" pitchFamily="2" charset="2"/>
                <a:buChar char="§"/>
                <a:tabLst/>
                <a:defRPr/>
              </a:pPr>
              <a:r>
                <a:rPr kumimoji="0" lang="en-US" sz="600" b="0" i="0" u="none" strike="noStrike" kern="1200" cap="none" spc="0" normalizeH="0" baseline="0" noProof="0">
                  <a:ln>
                    <a:noFill/>
                  </a:ln>
                  <a:gradFill>
                    <a:gsLst>
                      <a:gs pos="0">
                        <a:srgbClr val="FFFFFF"/>
                      </a:gs>
                      <a:gs pos="100000">
                        <a:srgbClr val="FFFFFF"/>
                      </a:gs>
                    </a:gsLst>
                  </a:gradFill>
                  <a:effectLst/>
                  <a:uLnTx/>
                  <a:uFillTx/>
                  <a:latin typeface="Segoe UI"/>
                  <a:ea typeface="+mn-ea"/>
                  <a:cs typeface="+mn-cs"/>
                </a:rPr>
                <a:t>Section 508 VPATs</a:t>
              </a:r>
            </a:p>
            <a:p>
              <a:pPr marL="114300" marR="0" lvl="0" indent="-114300" algn="l" defTabSz="914367" rtl="0" eaLnBrk="1" fontAlgn="b" latinLnBrk="0" hangingPunct="1">
                <a:lnSpc>
                  <a:spcPct val="100000"/>
                </a:lnSpc>
                <a:spcBef>
                  <a:spcPts val="0"/>
                </a:spcBef>
                <a:spcAft>
                  <a:spcPts val="200"/>
                </a:spcAft>
                <a:buClr>
                  <a:srgbClr val="50E6FF"/>
                </a:buClr>
                <a:buSzTx/>
                <a:buFont typeface="Wingdings" panose="05000000000000000000" pitchFamily="2" charset="2"/>
                <a:buChar char="§"/>
                <a:tabLst/>
                <a:defRPr/>
              </a:pPr>
              <a:r>
                <a:rPr kumimoji="0" lang="en-US" sz="600" b="0" i="0" u="none" strike="noStrike" kern="1200" cap="none" spc="0" normalizeH="0" baseline="0" noProof="0">
                  <a:ln>
                    <a:noFill/>
                  </a:ln>
                  <a:gradFill>
                    <a:gsLst>
                      <a:gs pos="0">
                        <a:srgbClr val="FFFFFF"/>
                      </a:gs>
                      <a:gs pos="100000">
                        <a:srgbClr val="FFFFFF"/>
                      </a:gs>
                    </a:gsLst>
                  </a:gradFill>
                  <a:effectLst/>
                  <a:uLnTx/>
                  <a:uFillTx/>
                  <a:latin typeface="Segoe UI"/>
                  <a:ea typeface="+mn-ea"/>
                  <a:cs typeface="+mn-cs"/>
                </a:rPr>
                <a:t>FIPS 140-2</a:t>
              </a:r>
            </a:p>
            <a:p>
              <a:pPr marL="114300" marR="0" lvl="0" indent="-114300" algn="l" defTabSz="914367" rtl="0" eaLnBrk="1" fontAlgn="b" latinLnBrk="0" hangingPunct="1">
                <a:lnSpc>
                  <a:spcPct val="100000"/>
                </a:lnSpc>
                <a:spcBef>
                  <a:spcPts val="0"/>
                </a:spcBef>
                <a:spcAft>
                  <a:spcPts val="200"/>
                </a:spcAft>
                <a:buClr>
                  <a:srgbClr val="50E6FF"/>
                </a:buClr>
                <a:buSzTx/>
                <a:buFont typeface="Wingdings" panose="05000000000000000000" pitchFamily="2" charset="2"/>
                <a:buChar char="§"/>
                <a:tabLst/>
                <a:defRPr/>
              </a:pPr>
              <a:r>
                <a:rPr kumimoji="0" lang="en-US" sz="600" b="0" i="0" u="none" strike="noStrike" kern="1200" cap="none" spc="0" normalizeH="0" baseline="0" noProof="0">
                  <a:ln>
                    <a:noFill/>
                  </a:ln>
                  <a:gradFill>
                    <a:gsLst>
                      <a:gs pos="0">
                        <a:srgbClr val="FFFFFF"/>
                      </a:gs>
                      <a:gs pos="100000">
                        <a:srgbClr val="FFFFFF"/>
                      </a:gs>
                    </a:gsLst>
                  </a:gradFill>
                  <a:effectLst/>
                  <a:uLnTx/>
                  <a:uFillTx/>
                  <a:latin typeface="Segoe UI"/>
                  <a:ea typeface="+mn-ea"/>
                  <a:cs typeface="+mn-cs"/>
                </a:rPr>
                <a:t>CJIS</a:t>
              </a:r>
            </a:p>
            <a:p>
              <a:pPr marL="114300" marR="0" lvl="0" indent="-114300" algn="l" defTabSz="914367" rtl="0" eaLnBrk="1" fontAlgn="b" latinLnBrk="0" hangingPunct="1">
                <a:lnSpc>
                  <a:spcPct val="100000"/>
                </a:lnSpc>
                <a:spcBef>
                  <a:spcPts val="0"/>
                </a:spcBef>
                <a:spcAft>
                  <a:spcPts val="200"/>
                </a:spcAft>
                <a:buClr>
                  <a:srgbClr val="50E6FF"/>
                </a:buClr>
                <a:buSzTx/>
                <a:buFont typeface="Wingdings" panose="05000000000000000000" pitchFamily="2" charset="2"/>
                <a:buChar char="§"/>
                <a:tabLst/>
                <a:defRPr/>
              </a:pPr>
              <a:r>
                <a:rPr kumimoji="0" lang="en-US" sz="600" b="0" i="0" u="none" strike="noStrike" kern="1200" cap="none" spc="0" normalizeH="0" baseline="0" noProof="0">
                  <a:ln>
                    <a:noFill/>
                  </a:ln>
                  <a:gradFill>
                    <a:gsLst>
                      <a:gs pos="0">
                        <a:srgbClr val="FFFFFF"/>
                      </a:gs>
                      <a:gs pos="100000">
                        <a:srgbClr val="FFFFFF"/>
                      </a:gs>
                    </a:gsLst>
                  </a:gradFill>
                  <a:effectLst/>
                  <a:uLnTx/>
                  <a:uFillTx/>
                  <a:latin typeface="Segoe UI"/>
                  <a:ea typeface="+mn-ea"/>
                  <a:cs typeface="+mn-cs"/>
                </a:rPr>
                <a:t>IRS 1075</a:t>
              </a:r>
            </a:p>
            <a:p>
              <a:pPr marL="114300" marR="0" lvl="0" indent="-114300" algn="l" defTabSz="914367" rtl="0" eaLnBrk="1" fontAlgn="b" latinLnBrk="0" hangingPunct="1">
                <a:lnSpc>
                  <a:spcPct val="100000"/>
                </a:lnSpc>
                <a:spcBef>
                  <a:spcPts val="0"/>
                </a:spcBef>
                <a:spcAft>
                  <a:spcPts val="200"/>
                </a:spcAft>
                <a:buClr>
                  <a:srgbClr val="50E6FF"/>
                </a:buClr>
                <a:buSzTx/>
                <a:buFont typeface="Wingdings" panose="05000000000000000000" pitchFamily="2" charset="2"/>
                <a:buChar char="§"/>
                <a:tabLst/>
                <a:defRPr/>
              </a:pPr>
              <a:r>
                <a:rPr kumimoji="0" lang="en-US" sz="600" b="0" i="0" u="none" strike="noStrike" kern="1200" cap="none" spc="0" normalizeH="0" baseline="0" noProof="0">
                  <a:ln>
                    <a:noFill/>
                  </a:ln>
                  <a:gradFill>
                    <a:gsLst>
                      <a:gs pos="0">
                        <a:srgbClr val="FFFFFF"/>
                      </a:gs>
                      <a:gs pos="100000">
                        <a:srgbClr val="FFFFFF"/>
                      </a:gs>
                    </a:gsLst>
                  </a:gradFill>
                  <a:effectLst/>
                  <a:uLnTx/>
                  <a:uFillTx/>
                  <a:latin typeface="Segoe UI"/>
                  <a:ea typeface="+mn-ea"/>
                  <a:cs typeface="+mn-cs"/>
                </a:rPr>
                <a:t>CNSSI 1253</a:t>
              </a:r>
              <a:endParaRPr kumimoji="0" lang="en-US" sz="6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Rectangle 17">
              <a:extLst>
                <a:ext uri="{FF2B5EF4-FFF2-40B4-BE49-F238E27FC236}">
                  <a16:creationId xmlns:a16="http://schemas.microsoft.com/office/drawing/2014/main" id="{0A939CF2-AF89-4096-B5CB-BEE3225483BC}"/>
                </a:ext>
              </a:extLst>
            </p:cNvPr>
            <p:cNvSpPr/>
            <p:nvPr/>
          </p:nvSpPr>
          <p:spPr bwMode="auto">
            <a:xfrm>
              <a:off x="7766753" y="1987534"/>
              <a:ext cx="1434283" cy="208891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114300" marR="0" lvl="0" indent="-114300" algn="l" defTabSz="914367" rtl="0" eaLnBrk="1" fontAlgn="b" latinLnBrk="0" hangingPunct="1">
                <a:lnSpc>
                  <a:spcPct val="100000"/>
                </a:lnSpc>
                <a:spcBef>
                  <a:spcPts val="0"/>
                </a:spcBef>
                <a:spcAft>
                  <a:spcPts val="200"/>
                </a:spcAft>
                <a:buClr>
                  <a:srgbClr val="50E6FF"/>
                </a:buClr>
                <a:buSzTx/>
                <a:buFont typeface="Wingdings" panose="05000000000000000000" pitchFamily="2" charset="2"/>
                <a:buChar char="§"/>
                <a:tabLst/>
                <a:defRPr/>
              </a:pPr>
              <a:r>
                <a:rPr kumimoji="0" lang="en-US" sz="600" b="0" i="0" u="none" strike="noStrike" kern="1200" cap="none" spc="0" normalizeH="0" baseline="0" noProof="0">
                  <a:ln>
                    <a:noFill/>
                  </a:ln>
                  <a:gradFill>
                    <a:gsLst>
                      <a:gs pos="0">
                        <a:srgbClr val="FFFFFF"/>
                      </a:gs>
                      <a:gs pos="100000">
                        <a:srgbClr val="FFFFFF"/>
                      </a:gs>
                    </a:gsLst>
                  </a:gradFill>
                  <a:effectLst/>
                  <a:uLnTx/>
                  <a:uFillTx/>
                  <a:latin typeface="Segoe UI"/>
                  <a:ea typeface="+mn-ea"/>
                  <a:cs typeface="+mn-cs"/>
                </a:rPr>
                <a:t>PCI DSS Level 1</a:t>
              </a:r>
            </a:p>
            <a:p>
              <a:pPr marL="114300" marR="0" lvl="0" indent="-114300" algn="l" defTabSz="914367" rtl="0" eaLnBrk="1" fontAlgn="b" latinLnBrk="0" hangingPunct="1">
                <a:lnSpc>
                  <a:spcPct val="100000"/>
                </a:lnSpc>
                <a:spcBef>
                  <a:spcPts val="0"/>
                </a:spcBef>
                <a:spcAft>
                  <a:spcPts val="200"/>
                </a:spcAft>
                <a:buClr>
                  <a:srgbClr val="50E6FF"/>
                </a:buClr>
                <a:buSzTx/>
                <a:buFont typeface="Wingdings" panose="05000000000000000000" pitchFamily="2" charset="2"/>
                <a:buChar char="§"/>
                <a:tabLst/>
                <a:defRPr/>
              </a:pPr>
              <a:r>
                <a:rPr kumimoji="0" lang="en-US" sz="600" b="0" i="0" u="none" strike="noStrike" kern="1200" cap="none" spc="0" normalizeH="0" baseline="0" noProof="0">
                  <a:ln>
                    <a:noFill/>
                  </a:ln>
                  <a:gradFill>
                    <a:gsLst>
                      <a:gs pos="0">
                        <a:srgbClr val="FFFFFF"/>
                      </a:gs>
                      <a:gs pos="100000">
                        <a:srgbClr val="FFFFFF"/>
                      </a:gs>
                    </a:gsLst>
                  </a:gradFill>
                  <a:effectLst/>
                  <a:uLnTx/>
                  <a:uFillTx/>
                  <a:latin typeface="Segoe UI"/>
                  <a:ea typeface="+mn-ea"/>
                  <a:cs typeface="+mn-cs"/>
                </a:rPr>
                <a:t>GLBA (US)</a:t>
              </a:r>
            </a:p>
            <a:p>
              <a:pPr marL="114300" marR="0" lvl="0" indent="-114300" algn="l" defTabSz="914367" rtl="0" eaLnBrk="1" fontAlgn="b" latinLnBrk="0" hangingPunct="1">
                <a:lnSpc>
                  <a:spcPct val="100000"/>
                </a:lnSpc>
                <a:spcBef>
                  <a:spcPts val="0"/>
                </a:spcBef>
                <a:spcAft>
                  <a:spcPts val="200"/>
                </a:spcAft>
                <a:buClr>
                  <a:srgbClr val="50E6FF"/>
                </a:buClr>
                <a:buSzTx/>
                <a:buFont typeface="Wingdings" panose="05000000000000000000" pitchFamily="2" charset="2"/>
                <a:buChar char="§"/>
                <a:tabLst/>
                <a:defRPr/>
              </a:pPr>
              <a:r>
                <a:rPr kumimoji="0" lang="en-US" sz="600" b="0" i="0" u="none" strike="noStrike" kern="1200" cap="none" spc="0" normalizeH="0" baseline="0" noProof="0">
                  <a:ln>
                    <a:noFill/>
                  </a:ln>
                  <a:gradFill>
                    <a:gsLst>
                      <a:gs pos="0">
                        <a:srgbClr val="FFFFFF"/>
                      </a:gs>
                      <a:gs pos="100000">
                        <a:srgbClr val="FFFFFF"/>
                      </a:gs>
                    </a:gsLst>
                  </a:gradFill>
                  <a:effectLst/>
                  <a:uLnTx/>
                  <a:uFillTx/>
                  <a:latin typeface="Segoe UI"/>
                  <a:ea typeface="+mn-ea"/>
                  <a:cs typeface="+mn-cs"/>
                </a:rPr>
                <a:t>FFIEC (US)</a:t>
              </a:r>
            </a:p>
            <a:p>
              <a:pPr marL="114300" marR="0" lvl="0" indent="-114300" algn="l" defTabSz="914367" rtl="0" eaLnBrk="1" fontAlgn="b" latinLnBrk="0" hangingPunct="1">
                <a:lnSpc>
                  <a:spcPct val="100000"/>
                </a:lnSpc>
                <a:spcBef>
                  <a:spcPts val="0"/>
                </a:spcBef>
                <a:spcAft>
                  <a:spcPts val="200"/>
                </a:spcAft>
                <a:buClr>
                  <a:srgbClr val="50E6FF"/>
                </a:buClr>
                <a:buSzTx/>
                <a:buFont typeface="Wingdings" panose="05000000000000000000" pitchFamily="2" charset="2"/>
                <a:buChar char="§"/>
                <a:tabLst/>
                <a:defRPr/>
              </a:pPr>
              <a:r>
                <a:rPr kumimoji="0" lang="en-US" sz="600" b="0" i="0" u="none" strike="noStrike" kern="1200" cap="none" spc="0" normalizeH="0" baseline="0" noProof="0">
                  <a:ln>
                    <a:noFill/>
                  </a:ln>
                  <a:gradFill>
                    <a:gsLst>
                      <a:gs pos="0">
                        <a:srgbClr val="FFFFFF"/>
                      </a:gs>
                      <a:gs pos="100000">
                        <a:srgbClr val="FFFFFF"/>
                      </a:gs>
                    </a:gsLst>
                  </a:gradFill>
                  <a:effectLst/>
                  <a:uLnTx/>
                  <a:uFillTx/>
                  <a:latin typeface="Segoe UI"/>
                  <a:ea typeface="+mn-ea"/>
                  <a:cs typeface="+mn-cs"/>
                </a:rPr>
                <a:t>Shared Assessments (US)</a:t>
              </a:r>
            </a:p>
            <a:p>
              <a:pPr marL="114300" marR="0" lvl="0" indent="-114300" algn="l" defTabSz="914367" rtl="0" eaLnBrk="1" fontAlgn="b" latinLnBrk="0" hangingPunct="1">
                <a:lnSpc>
                  <a:spcPct val="100000"/>
                </a:lnSpc>
                <a:spcBef>
                  <a:spcPts val="0"/>
                </a:spcBef>
                <a:spcAft>
                  <a:spcPts val="200"/>
                </a:spcAft>
                <a:buClr>
                  <a:srgbClr val="50E6FF"/>
                </a:buClr>
                <a:buSzTx/>
                <a:buFont typeface="Wingdings" panose="05000000000000000000" pitchFamily="2" charset="2"/>
                <a:buChar char="§"/>
                <a:tabLst/>
                <a:defRPr/>
              </a:pPr>
              <a:r>
                <a:rPr kumimoji="0" lang="en-US" sz="600" b="0" i="0" u="none" strike="noStrike" kern="1200" cap="none" spc="0" normalizeH="0" baseline="0" noProof="0">
                  <a:ln>
                    <a:noFill/>
                  </a:ln>
                  <a:gradFill>
                    <a:gsLst>
                      <a:gs pos="0">
                        <a:srgbClr val="FFFFFF"/>
                      </a:gs>
                      <a:gs pos="100000">
                        <a:srgbClr val="FFFFFF"/>
                      </a:gs>
                    </a:gsLst>
                  </a:gradFill>
                  <a:effectLst/>
                  <a:uLnTx/>
                  <a:uFillTx/>
                  <a:latin typeface="Segoe UI"/>
                  <a:ea typeface="+mn-ea"/>
                  <a:cs typeface="+mn-cs"/>
                </a:rPr>
                <a:t>SEC 17a-4 (US)</a:t>
              </a:r>
            </a:p>
            <a:p>
              <a:pPr marL="114300" marR="0" lvl="0" indent="-114300" algn="l" defTabSz="914367" rtl="0" eaLnBrk="1" fontAlgn="b" latinLnBrk="0" hangingPunct="1">
                <a:lnSpc>
                  <a:spcPct val="100000"/>
                </a:lnSpc>
                <a:spcBef>
                  <a:spcPts val="0"/>
                </a:spcBef>
                <a:spcAft>
                  <a:spcPts val="200"/>
                </a:spcAft>
                <a:buClr>
                  <a:srgbClr val="50E6FF"/>
                </a:buClr>
                <a:buSzTx/>
                <a:buFont typeface="Wingdings" panose="05000000000000000000" pitchFamily="2" charset="2"/>
                <a:buChar char="§"/>
                <a:tabLst/>
                <a:defRPr/>
              </a:pPr>
              <a:r>
                <a:rPr kumimoji="0" lang="en-US" sz="600" b="0" i="0" u="none" strike="noStrike" kern="1200" cap="none" spc="0" normalizeH="0" baseline="0" noProof="0">
                  <a:ln>
                    <a:noFill/>
                  </a:ln>
                  <a:gradFill>
                    <a:gsLst>
                      <a:gs pos="0">
                        <a:srgbClr val="FFFFFF"/>
                      </a:gs>
                      <a:gs pos="100000">
                        <a:srgbClr val="FFFFFF"/>
                      </a:gs>
                    </a:gsLst>
                  </a:gradFill>
                  <a:effectLst/>
                  <a:uLnTx/>
                  <a:uFillTx/>
                  <a:latin typeface="Segoe UI"/>
                  <a:ea typeface="+mn-ea"/>
                  <a:cs typeface="+mn-cs"/>
                </a:rPr>
                <a:t>CFTC 1.31 (US)</a:t>
              </a:r>
            </a:p>
            <a:p>
              <a:pPr marL="114300" marR="0" lvl="0" indent="-114300" algn="l" defTabSz="914367" rtl="0" eaLnBrk="1" fontAlgn="b" latinLnBrk="0" hangingPunct="1">
                <a:lnSpc>
                  <a:spcPct val="100000"/>
                </a:lnSpc>
                <a:spcBef>
                  <a:spcPts val="0"/>
                </a:spcBef>
                <a:spcAft>
                  <a:spcPts val="200"/>
                </a:spcAft>
                <a:buClr>
                  <a:srgbClr val="50E6FF"/>
                </a:buClr>
                <a:buSzTx/>
                <a:buFont typeface="Wingdings" panose="05000000000000000000" pitchFamily="2" charset="2"/>
                <a:buChar char="§"/>
                <a:tabLst/>
                <a:defRPr/>
              </a:pPr>
              <a:r>
                <a:rPr kumimoji="0" lang="en-US" sz="600" b="0" i="0" u="none" strike="noStrike" kern="1200" cap="none" spc="0" normalizeH="0" baseline="0" noProof="0">
                  <a:ln>
                    <a:noFill/>
                  </a:ln>
                  <a:gradFill>
                    <a:gsLst>
                      <a:gs pos="0">
                        <a:srgbClr val="FFFFFF"/>
                      </a:gs>
                      <a:gs pos="100000">
                        <a:srgbClr val="FFFFFF"/>
                      </a:gs>
                    </a:gsLst>
                  </a:gradFill>
                  <a:effectLst/>
                  <a:uLnTx/>
                  <a:uFillTx/>
                  <a:latin typeface="Segoe UI"/>
                  <a:ea typeface="+mn-ea"/>
                  <a:cs typeface="+mn-cs"/>
                </a:rPr>
                <a:t>FINRA 4511 (US)</a:t>
              </a:r>
            </a:p>
            <a:p>
              <a:pPr marL="114300" marR="0" lvl="0" indent="-114300" algn="l" defTabSz="914367" rtl="0" eaLnBrk="1" fontAlgn="b" latinLnBrk="0" hangingPunct="1">
                <a:lnSpc>
                  <a:spcPct val="100000"/>
                </a:lnSpc>
                <a:spcBef>
                  <a:spcPts val="0"/>
                </a:spcBef>
                <a:spcAft>
                  <a:spcPts val="200"/>
                </a:spcAft>
                <a:buClr>
                  <a:srgbClr val="50E6FF"/>
                </a:buClr>
                <a:buSzTx/>
                <a:buFont typeface="Wingdings" panose="05000000000000000000" pitchFamily="2" charset="2"/>
                <a:buChar char="§"/>
                <a:tabLst/>
                <a:defRPr/>
              </a:pPr>
              <a:r>
                <a:rPr kumimoji="0" lang="en-US" sz="600" b="0" i="0" u="none" strike="noStrike" kern="1200" cap="none" spc="0" normalizeH="0" baseline="0" noProof="0">
                  <a:ln>
                    <a:noFill/>
                  </a:ln>
                  <a:gradFill>
                    <a:gsLst>
                      <a:gs pos="0">
                        <a:srgbClr val="FFFFFF"/>
                      </a:gs>
                      <a:gs pos="100000">
                        <a:srgbClr val="FFFFFF"/>
                      </a:gs>
                    </a:gsLst>
                  </a:gradFill>
                  <a:effectLst/>
                  <a:uLnTx/>
                  <a:uFillTx/>
                  <a:latin typeface="Segoe UI"/>
                  <a:ea typeface="+mn-ea"/>
                  <a:cs typeface="+mn-cs"/>
                </a:rPr>
                <a:t>SOX (US)</a:t>
              </a:r>
            </a:p>
            <a:p>
              <a:pPr marL="114300" marR="0" lvl="0" indent="-114300" algn="l" defTabSz="914367" rtl="0" eaLnBrk="1" fontAlgn="b" latinLnBrk="0" hangingPunct="1">
                <a:lnSpc>
                  <a:spcPct val="100000"/>
                </a:lnSpc>
                <a:spcBef>
                  <a:spcPts val="0"/>
                </a:spcBef>
                <a:spcAft>
                  <a:spcPts val="200"/>
                </a:spcAft>
                <a:buClr>
                  <a:srgbClr val="50E6FF"/>
                </a:buClr>
                <a:buSzTx/>
                <a:buFont typeface="Wingdings" panose="05000000000000000000" pitchFamily="2" charset="2"/>
                <a:buChar char="§"/>
                <a:tabLst/>
                <a:defRPr/>
              </a:pPr>
              <a:r>
                <a:rPr kumimoji="0" lang="en-US" sz="600" b="0" i="0" u="none" strike="noStrike" kern="1200" cap="none" spc="0" normalizeH="0" baseline="0" noProof="0">
                  <a:ln>
                    <a:noFill/>
                  </a:ln>
                  <a:gradFill>
                    <a:gsLst>
                      <a:gs pos="0">
                        <a:srgbClr val="FFFFFF"/>
                      </a:gs>
                      <a:gs pos="100000">
                        <a:srgbClr val="FFFFFF"/>
                      </a:gs>
                    </a:gsLst>
                  </a:gradFill>
                  <a:effectLst/>
                  <a:uLnTx/>
                  <a:uFillTx/>
                  <a:latin typeface="Segoe UI"/>
                  <a:ea typeface="+mn-ea"/>
                  <a:cs typeface="+mn-cs"/>
                </a:rPr>
                <a:t>23 NYCRR 500 (US)</a:t>
              </a:r>
            </a:p>
            <a:p>
              <a:pPr marL="114300" marR="0" lvl="0" indent="-114300" algn="l" defTabSz="914367" rtl="0" eaLnBrk="1" fontAlgn="b" latinLnBrk="0" hangingPunct="1">
                <a:lnSpc>
                  <a:spcPct val="100000"/>
                </a:lnSpc>
                <a:spcBef>
                  <a:spcPts val="0"/>
                </a:spcBef>
                <a:spcAft>
                  <a:spcPts val="200"/>
                </a:spcAft>
                <a:buClr>
                  <a:srgbClr val="50E6FF"/>
                </a:buClr>
                <a:buSzTx/>
                <a:buFont typeface="Wingdings" panose="05000000000000000000" pitchFamily="2" charset="2"/>
                <a:buChar char="§"/>
                <a:tabLst/>
                <a:defRPr/>
              </a:pPr>
              <a:r>
                <a:rPr kumimoji="0" lang="en-US" sz="600" b="0" i="0" u="none" strike="noStrike" kern="1200" cap="none" spc="0" normalizeH="0" baseline="0" noProof="0">
                  <a:ln>
                    <a:noFill/>
                  </a:ln>
                  <a:gradFill>
                    <a:gsLst>
                      <a:gs pos="0">
                        <a:srgbClr val="FFFFFF"/>
                      </a:gs>
                      <a:gs pos="100000">
                        <a:srgbClr val="FFFFFF"/>
                      </a:gs>
                    </a:gsLst>
                  </a:gradFill>
                  <a:effectLst/>
                  <a:uLnTx/>
                  <a:uFillTx/>
                  <a:latin typeface="Segoe UI"/>
                  <a:ea typeface="+mn-ea"/>
                  <a:cs typeface="+mn-cs"/>
                </a:rPr>
                <a:t>OSFI (Canada)</a:t>
              </a:r>
            </a:p>
            <a:p>
              <a:pPr marL="114300" marR="0" lvl="0" indent="-114300" algn="l" defTabSz="914367" rtl="0" eaLnBrk="1" fontAlgn="b" latinLnBrk="0" hangingPunct="1">
                <a:lnSpc>
                  <a:spcPct val="100000"/>
                </a:lnSpc>
                <a:spcBef>
                  <a:spcPts val="0"/>
                </a:spcBef>
                <a:spcAft>
                  <a:spcPts val="200"/>
                </a:spcAft>
                <a:buClr>
                  <a:srgbClr val="50E6FF"/>
                </a:buClr>
                <a:buSzTx/>
                <a:buFont typeface="Wingdings" panose="05000000000000000000" pitchFamily="2" charset="2"/>
                <a:buChar char="§"/>
                <a:tabLst/>
                <a:defRPr/>
              </a:pPr>
              <a:r>
                <a:rPr kumimoji="0" lang="en-US" sz="600" b="0" i="0" u="none" strike="noStrike" kern="1200" cap="none" spc="0" normalizeH="0" baseline="0" noProof="0">
                  <a:ln>
                    <a:noFill/>
                  </a:ln>
                  <a:gradFill>
                    <a:gsLst>
                      <a:gs pos="0">
                        <a:srgbClr val="FFFFFF"/>
                      </a:gs>
                      <a:gs pos="100000">
                        <a:srgbClr val="FFFFFF"/>
                      </a:gs>
                    </a:gsLst>
                  </a:gradFill>
                  <a:effectLst/>
                  <a:uLnTx/>
                  <a:uFillTx/>
                  <a:latin typeface="Segoe UI"/>
                  <a:ea typeface="+mn-ea"/>
                  <a:cs typeface="+mn-cs"/>
                </a:rPr>
                <a:t>FCA + PRA (UK)</a:t>
              </a:r>
            </a:p>
            <a:p>
              <a:pPr marL="114300" marR="0" lvl="0" indent="-114300" algn="l" defTabSz="914367" rtl="0" eaLnBrk="1" fontAlgn="b" latinLnBrk="0" hangingPunct="1">
                <a:lnSpc>
                  <a:spcPct val="100000"/>
                </a:lnSpc>
                <a:spcBef>
                  <a:spcPts val="0"/>
                </a:spcBef>
                <a:spcAft>
                  <a:spcPts val="200"/>
                </a:spcAft>
                <a:buClr>
                  <a:srgbClr val="50E6FF"/>
                </a:buClr>
                <a:buSzTx/>
                <a:buFont typeface="Wingdings" panose="05000000000000000000" pitchFamily="2" charset="2"/>
                <a:buChar char="§"/>
                <a:tabLst/>
                <a:defRPr/>
              </a:pPr>
              <a:r>
                <a:rPr kumimoji="0" lang="en-US" sz="600" b="0" i="0" u="none" strike="noStrike" kern="1200" cap="none" spc="0" normalizeH="0" baseline="0" noProof="0">
                  <a:ln>
                    <a:noFill/>
                  </a:ln>
                  <a:gradFill>
                    <a:gsLst>
                      <a:gs pos="0">
                        <a:srgbClr val="FFFFFF"/>
                      </a:gs>
                      <a:gs pos="100000">
                        <a:srgbClr val="FFFFFF"/>
                      </a:gs>
                    </a:gsLst>
                  </a:gradFill>
                  <a:effectLst/>
                  <a:uLnTx/>
                  <a:uFillTx/>
                  <a:latin typeface="Segoe UI"/>
                  <a:ea typeface="+mn-ea"/>
                  <a:cs typeface="+mn-cs"/>
                </a:rPr>
                <a:t>APRA (Australia)</a:t>
              </a:r>
            </a:p>
            <a:p>
              <a:pPr marL="114300" marR="0" lvl="0" indent="-114300" algn="l" defTabSz="914367" rtl="0" eaLnBrk="1" fontAlgn="b" latinLnBrk="0" hangingPunct="1">
                <a:lnSpc>
                  <a:spcPct val="100000"/>
                </a:lnSpc>
                <a:spcBef>
                  <a:spcPts val="0"/>
                </a:spcBef>
                <a:spcAft>
                  <a:spcPts val="200"/>
                </a:spcAft>
                <a:buClr>
                  <a:srgbClr val="50E6FF"/>
                </a:buClr>
                <a:buSzTx/>
                <a:buFont typeface="Wingdings" panose="05000000000000000000" pitchFamily="2" charset="2"/>
                <a:buChar char="§"/>
                <a:tabLst/>
                <a:defRPr/>
              </a:pPr>
              <a:r>
                <a:rPr kumimoji="0" lang="en-US" sz="600" b="0" i="0" u="none" strike="noStrike" kern="1200" cap="none" spc="0" normalizeH="0" baseline="0" noProof="0">
                  <a:ln>
                    <a:noFill/>
                  </a:ln>
                  <a:gradFill>
                    <a:gsLst>
                      <a:gs pos="0">
                        <a:srgbClr val="FFFFFF"/>
                      </a:gs>
                      <a:gs pos="100000">
                        <a:srgbClr val="FFFFFF"/>
                      </a:gs>
                    </a:gsLst>
                  </a:gradFill>
                  <a:effectLst/>
                  <a:uLnTx/>
                  <a:uFillTx/>
                  <a:latin typeface="Segoe UI"/>
                  <a:ea typeface="+mn-ea"/>
                  <a:cs typeface="+mn-cs"/>
                </a:rPr>
                <a:t>FINMA (Switzerland)</a:t>
              </a:r>
            </a:p>
            <a:p>
              <a:pPr marL="114300" marR="0" lvl="0" indent="-114300" algn="l" defTabSz="914367" rtl="0" eaLnBrk="1" fontAlgn="b" latinLnBrk="0" hangingPunct="1">
                <a:lnSpc>
                  <a:spcPct val="100000"/>
                </a:lnSpc>
                <a:spcBef>
                  <a:spcPts val="0"/>
                </a:spcBef>
                <a:spcAft>
                  <a:spcPts val="200"/>
                </a:spcAft>
                <a:buClr>
                  <a:srgbClr val="50E6FF"/>
                </a:buClr>
                <a:buSzTx/>
                <a:buFont typeface="Wingdings" panose="05000000000000000000" pitchFamily="2" charset="2"/>
                <a:buChar char="§"/>
                <a:tabLst/>
                <a:defRPr/>
              </a:pPr>
              <a:r>
                <a:rPr kumimoji="0" lang="en-US" sz="600" b="0" i="0" u="none" strike="noStrike" kern="1200" cap="none" spc="0" normalizeH="0" baseline="0" noProof="0">
                  <a:ln>
                    <a:noFill/>
                  </a:ln>
                  <a:gradFill>
                    <a:gsLst>
                      <a:gs pos="0">
                        <a:srgbClr val="FFFFFF"/>
                      </a:gs>
                      <a:gs pos="100000">
                        <a:srgbClr val="FFFFFF"/>
                      </a:gs>
                    </a:gsLst>
                  </a:gradFill>
                  <a:effectLst/>
                  <a:uLnTx/>
                  <a:uFillTx/>
                  <a:latin typeface="Segoe UI"/>
                  <a:ea typeface="+mn-ea"/>
                  <a:cs typeface="+mn-cs"/>
                </a:rPr>
                <a:t>FSA (Denmark)</a:t>
              </a:r>
            </a:p>
            <a:p>
              <a:pPr marL="114300" marR="0" lvl="0" indent="-114300" algn="l" defTabSz="914367" rtl="0" eaLnBrk="1" fontAlgn="b" latinLnBrk="0" hangingPunct="1">
                <a:lnSpc>
                  <a:spcPct val="100000"/>
                </a:lnSpc>
                <a:spcBef>
                  <a:spcPts val="0"/>
                </a:spcBef>
                <a:spcAft>
                  <a:spcPts val="200"/>
                </a:spcAft>
                <a:buClr>
                  <a:srgbClr val="50E6FF"/>
                </a:buClr>
                <a:buSzTx/>
                <a:buFont typeface="Wingdings" panose="05000000000000000000" pitchFamily="2" charset="2"/>
                <a:buChar char="§"/>
                <a:tabLst/>
                <a:defRPr/>
              </a:pPr>
              <a:r>
                <a:rPr kumimoji="0" lang="en-US" sz="600" b="0" i="0" u="none" strike="noStrike" kern="1200" cap="none" spc="0" normalizeH="0" baseline="0" noProof="0">
                  <a:ln>
                    <a:noFill/>
                  </a:ln>
                  <a:gradFill>
                    <a:gsLst>
                      <a:gs pos="0">
                        <a:srgbClr val="FFFFFF"/>
                      </a:gs>
                      <a:gs pos="100000">
                        <a:srgbClr val="FFFFFF"/>
                      </a:gs>
                    </a:gsLst>
                  </a:gradFill>
                  <a:effectLst/>
                  <a:uLnTx/>
                  <a:uFillTx/>
                  <a:latin typeface="Segoe UI"/>
                  <a:ea typeface="+mn-ea"/>
                  <a:cs typeface="+mn-cs"/>
                </a:rPr>
                <a:t>RBI + IRDAI (India)</a:t>
              </a:r>
            </a:p>
            <a:p>
              <a:pPr marL="114300" marR="0" lvl="0" indent="-114300" algn="l" defTabSz="914367" rtl="0" eaLnBrk="1" fontAlgn="b" latinLnBrk="0" hangingPunct="1">
                <a:lnSpc>
                  <a:spcPct val="100000"/>
                </a:lnSpc>
                <a:spcBef>
                  <a:spcPts val="0"/>
                </a:spcBef>
                <a:spcAft>
                  <a:spcPts val="200"/>
                </a:spcAft>
                <a:buClr>
                  <a:srgbClr val="50E6FF"/>
                </a:buClr>
                <a:buSzTx/>
                <a:buFont typeface="Wingdings" panose="05000000000000000000" pitchFamily="2" charset="2"/>
                <a:buChar char="§"/>
                <a:tabLst/>
                <a:defRPr/>
              </a:pPr>
              <a:r>
                <a:rPr kumimoji="0" lang="en-US" sz="600" b="0" i="0" u="none" strike="noStrike" kern="1200" cap="none" spc="0" normalizeH="0" baseline="0" noProof="0">
                  <a:ln>
                    <a:noFill/>
                  </a:ln>
                  <a:gradFill>
                    <a:gsLst>
                      <a:gs pos="0">
                        <a:srgbClr val="FFFFFF"/>
                      </a:gs>
                      <a:gs pos="100000">
                        <a:srgbClr val="FFFFFF"/>
                      </a:gs>
                    </a:gsLst>
                  </a:gradFill>
                  <a:effectLst/>
                  <a:uLnTx/>
                  <a:uFillTx/>
                  <a:latin typeface="Segoe UI"/>
                  <a:ea typeface="+mn-ea"/>
                  <a:cs typeface="+mn-cs"/>
                </a:rPr>
                <a:t>MAS + ABS (Singapore)</a:t>
              </a:r>
            </a:p>
            <a:p>
              <a:pPr marL="114300" marR="0" lvl="0" indent="-114300" algn="l" defTabSz="914367" rtl="0" eaLnBrk="1" fontAlgn="b" latinLnBrk="0" hangingPunct="1">
                <a:lnSpc>
                  <a:spcPct val="100000"/>
                </a:lnSpc>
                <a:spcBef>
                  <a:spcPts val="0"/>
                </a:spcBef>
                <a:spcAft>
                  <a:spcPts val="200"/>
                </a:spcAft>
                <a:buClr>
                  <a:srgbClr val="50E6FF"/>
                </a:buClr>
                <a:buSzTx/>
                <a:buFont typeface="Wingdings" panose="05000000000000000000" pitchFamily="2" charset="2"/>
                <a:buChar char="§"/>
                <a:tabLst/>
                <a:defRPr/>
              </a:pPr>
              <a:r>
                <a:rPr kumimoji="0" lang="en-US" sz="600" b="0" i="0" u="none" strike="noStrike" kern="1200" cap="none" spc="0" normalizeH="0" baseline="0" noProof="0">
                  <a:ln>
                    <a:noFill/>
                  </a:ln>
                  <a:gradFill>
                    <a:gsLst>
                      <a:gs pos="0">
                        <a:srgbClr val="FFFFFF"/>
                      </a:gs>
                      <a:gs pos="100000">
                        <a:srgbClr val="FFFFFF"/>
                      </a:gs>
                    </a:gsLst>
                  </a:gradFill>
                  <a:effectLst/>
                  <a:uLnTx/>
                  <a:uFillTx/>
                  <a:latin typeface="Segoe UI"/>
                  <a:ea typeface="+mn-ea"/>
                  <a:cs typeface="+mn-cs"/>
                </a:rPr>
                <a:t>NBB + FSMA (Belgium)</a:t>
              </a:r>
            </a:p>
            <a:p>
              <a:pPr marL="114300" marR="0" lvl="0" indent="-114300" algn="l" defTabSz="914367" rtl="0" eaLnBrk="1" fontAlgn="b" latinLnBrk="0" hangingPunct="1">
                <a:lnSpc>
                  <a:spcPct val="100000"/>
                </a:lnSpc>
                <a:spcBef>
                  <a:spcPts val="0"/>
                </a:spcBef>
                <a:spcAft>
                  <a:spcPts val="200"/>
                </a:spcAft>
                <a:buClr>
                  <a:srgbClr val="50E6FF"/>
                </a:buClr>
                <a:buSzTx/>
                <a:buFont typeface="Wingdings" panose="05000000000000000000" pitchFamily="2" charset="2"/>
                <a:buChar char="§"/>
                <a:tabLst/>
                <a:defRPr/>
              </a:pPr>
              <a:r>
                <a:rPr kumimoji="0" lang="en-US" sz="600" b="0" i="0" u="none" strike="noStrike" kern="1200" cap="none" spc="0" normalizeH="0" baseline="0" noProof="0">
                  <a:ln>
                    <a:noFill/>
                  </a:ln>
                  <a:gradFill>
                    <a:gsLst>
                      <a:gs pos="0">
                        <a:srgbClr val="FFFFFF"/>
                      </a:gs>
                      <a:gs pos="100000">
                        <a:srgbClr val="FFFFFF"/>
                      </a:gs>
                    </a:gsLst>
                  </a:gradFill>
                  <a:effectLst/>
                  <a:uLnTx/>
                  <a:uFillTx/>
                  <a:latin typeface="Segoe UI"/>
                  <a:ea typeface="+mn-ea"/>
                  <a:cs typeface="+mn-cs"/>
                </a:rPr>
                <a:t>AFM + DNB (Netherlands)</a:t>
              </a:r>
            </a:p>
            <a:p>
              <a:pPr marL="114300" marR="0" lvl="0" indent="-114300" algn="l" defTabSz="914367" rtl="0" eaLnBrk="1" fontAlgn="b" latinLnBrk="0" hangingPunct="1">
                <a:lnSpc>
                  <a:spcPct val="100000"/>
                </a:lnSpc>
                <a:spcBef>
                  <a:spcPts val="0"/>
                </a:spcBef>
                <a:spcAft>
                  <a:spcPts val="200"/>
                </a:spcAft>
                <a:buClr>
                  <a:srgbClr val="50E6FF"/>
                </a:buClr>
                <a:buSzTx/>
                <a:buFont typeface="Wingdings" panose="05000000000000000000" pitchFamily="2" charset="2"/>
                <a:buChar char="§"/>
                <a:tabLst/>
                <a:defRPr/>
              </a:pPr>
              <a:r>
                <a:rPr kumimoji="0" lang="en-US" sz="600" b="0" i="0" u="none" strike="noStrike" kern="1200" cap="none" spc="0" normalizeH="0" baseline="0" noProof="0">
                  <a:ln>
                    <a:noFill/>
                  </a:ln>
                  <a:gradFill>
                    <a:gsLst>
                      <a:gs pos="0">
                        <a:srgbClr val="FFFFFF"/>
                      </a:gs>
                      <a:gs pos="100000">
                        <a:srgbClr val="FFFFFF"/>
                      </a:gs>
                    </a:gsLst>
                  </a:gradFill>
                  <a:effectLst/>
                  <a:uLnTx/>
                  <a:uFillTx/>
                  <a:latin typeface="Segoe UI"/>
                  <a:ea typeface="+mn-ea"/>
                  <a:cs typeface="+mn-cs"/>
                </a:rPr>
                <a:t>AMF + ACPR (France)</a:t>
              </a:r>
            </a:p>
            <a:p>
              <a:pPr marL="114300" marR="0" lvl="0" indent="-114300" algn="l" defTabSz="914367" rtl="0" eaLnBrk="1" fontAlgn="b" latinLnBrk="0" hangingPunct="1">
                <a:lnSpc>
                  <a:spcPct val="100000"/>
                </a:lnSpc>
                <a:spcBef>
                  <a:spcPts val="0"/>
                </a:spcBef>
                <a:spcAft>
                  <a:spcPts val="200"/>
                </a:spcAft>
                <a:buClr>
                  <a:srgbClr val="50E6FF"/>
                </a:buClr>
                <a:buSzTx/>
                <a:buFont typeface="Wingdings" panose="05000000000000000000" pitchFamily="2" charset="2"/>
                <a:buChar char="§"/>
                <a:tabLst/>
                <a:defRPr/>
              </a:pPr>
              <a:r>
                <a:rPr kumimoji="0" lang="en-US" sz="600" b="0" i="0" u="none" strike="noStrike" kern="1200" cap="none" spc="0" normalizeH="0" baseline="0" noProof="0">
                  <a:ln>
                    <a:noFill/>
                  </a:ln>
                  <a:gradFill>
                    <a:gsLst>
                      <a:gs pos="0">
                        <a:srgbClr val="FFFFFF"/>
                      </a:gs>
                      <a:gs pos="100000">
                        <a:srgbClr val="FFFFFF"/>
                      </a:gs>
                    </a:gsLst>
                  </a:gradFill>
                  <a:effectLst/>
                  <a:uLnTx/>
                  <a:uFillTx/>
                  <a:latin typeface="Segoe UI"/>
                  <a:ea typeface="+mn-ea"/>
                  <a:cs typeface="+mn-cs"/>
                </a:rPr>
                <a:t>KNF (Poland)</a:t>
              </a:r>
            </a:p>
            <a:p>
              <a:pPr marL="114300" marR="0" lvl="0" indent="-114300" algn="l" defTabSz="914367" rtl="0" eaLnBrk="1" fontAlgn="b" latinLnBrk="0" hangingPunct="1">
                <a:lnSpc>
                  <a:spcPct val="100000"/>
                </a:lnSpc>
                <a:spcBef>
                  <a:spcPts val="0"/>
                </a:spcBef>
                <a:spcAft>
                  <a:spcPts val="200"/>
                </a:spcAft>
                <a:buClr>
                  <a:srgbClr val="50E6FF"/>
                </a:buClr>
                <a:buSzTx/>
                <a:buFont typeface="Wingdings" panose="05000000000000000000" pitchFamily="2" charset="2"/>
                <a:buChar char="§"/>
                <a:tabLst/>
                <a:defRPr/>
              </a:pPr>
              <a:r>
                <a:rPr kumimoji="0" lang="en-US" sz="600" b="0" i="0" u="none" strike="noStrike" kern="1200" cap="none" spc="0" normalizeH="0" baseline="0" noProof="0">
                  <a:ln>
                    <a:noFill/>
                  </a:ln>
                  <a:gradFill>
                    <a:gsLst>
                      <a:gs pos="0">
                        <a:srgbClr val="FFFFFF"/>
                      </a:gs>
                      <a:gs pos="100000">
                        <a:srgbClr val="FFFFFF"/>
                      </a:gs>
                    </a:gsLst>
                  </a:gradFill>
                  <a:effectLst/>
                  <a:uLnTx/>
                  <a:uFillTx/>
                  <a:latin typeface="Segoe UI"/>
                  <a:ea typeface="+mn-ea"/>
                  <a:cs typeface="+mn-cs"/>
                </a:rPr>
                <a:t>European Banking Authority (EBA)</a:t>
              </a:r>
            </a:p>
            <a:p>
              <a:pPr marL="114300" marR="0" lvl="0" indent="-114300" algn="l" defTabSz="914367" rtl="0" eaLnBrk="1" fontAlgn="b" latinLnBrk="0" hangingPunct="1">
                <a:lnSpc>
                  <a:spcPct val="100000"/>
                </a:lnSpc>
                <a:spcBef>
                  <a:spcPts val="0"/>
                </a:spcBef>
                <a:spcAft>
                  <a:spcPts val="200"/>
                </a:spcAft>
                <a:buClr>
                  <a:srgbClr val="50E6FF"/>
                </a:buClr>
                <a:buSzTx/>
                <a:buFont typeface="Wingdings" panose="05000000000000000000" pitchFamily="2" charset="2"/>
                <a:buChar char="§"/>
                <a:tabLst/>
                <a:defRPr/>
              </a:pPr>
              <a:r>
                <a:rPr kumimoji="0" lang="en-US" sz="600" b="0" i="0" u="none" strike="noStrike" kern="1200" cap="none" spc="0" normalizeH="0" baseline="0" noProof="0">
                  <a:ln>
                    <a:noFill/>
                  </a:ln>
                  <a:gradFill>
                    <a:gsLst>
                      <a:gs pos="0">
                        <a:srgbClr val="FFFFFF"/>
                      </a:gs>
                      <a:gs pos="100000">
                        <a:srgbClr val="FFFFFF"/>
                      </a:gs>
                    </a:gsLst>
                  </a:gradFill>
                  <a:effectLst/>
                  <a:uLnTx/>
                  <a:uFillTx/>
                  <a:latin typeface="Segoe UI"/>
                  <a:ea typeface="+mn-ea"/>
                  <a:cs typeface="+mn-cs"/>
                </a:rPr>
                <a:t>FISC (Japan)</a:t>
              </a:r>
            </a:p>
            <a:p>
              <a:pPr marL="114300" marR="0" lvl="0" indent="-114300" algn="l" defTabSz="914367" rtl="0" eaLnBrk="1" fontAlgn="b" latinLnBrk="0" hangingPunct="1">
                <a:lnSpc>
                  <a:spcPct val="100000"/>
                </a:lnSpc>
                <a:spcBef>
                  <a:spcPts val="0"/>
                </a:spcBef>
                <a:spcAft>
                  <a:spcPts val="200"/>
                </a:spcAft>
                <a:buClr>
                  <a:srgbClr val="50E6FF"/>
                </a:buClr>
                <a:buSzTx/>
                <a:buFont typeface="Wingdings" panose="05000000000000000000" pitchFamily="2" charset="2"/>
                <a:buChar char="§"/>
                <a:tabLst/>
                <a:defRPr/>
              </a:pPr>
              <a:r>
                <a:rPr kumimoji="0" lang="en-US" sz="600" b="0" i="0" u="none" strike="noStrike" kern="1200" cap="none" spc="0" normalizeH="0" baseline="0" noProof="0">
                  <a:ln>
                    <a:noFill/>
                  </a:ln>
                  <a:gradFill>
                    <a:gsLst>
                      <a:gs pos="0">
                        <a:srgbClr val="FFFFFF"/>
                      </a:gs>
                      <a:gs pos="100000">
                        <a:srgbClr val="FFFFFF"/>
                      </a:gs>
                    </a:gsLst>
                  </a:gradFill>
                  <a:effectLst/>
                  <a:uLnTx/>
                  <a:uFillTx/>
                  <a:latin typeface="Segoe UI"/>
                  <a:ea typeface="+mn-ea"/>
                  <a:cs typeface="+mn-cs"/>
                </a:rPr>
                <a:t>HIPAA BAA (US)</a:t>
              </a:r>
            </a:p>
            <a:p>
              <a:pPr marL="114300" marR="0" lvl="0" indent="-114300" algn="l" defTabSz="914367" rtl="0" eaLnBrk="1" fontAlgn="b" latinLnBrk="0" hangingPunct="1">
                <a:lnSpc>
                  <a:spcPct val="100000"/>
                </a:lnSpc>
                <a:spcBef>
                  <a:spcPts val="0"/>
                </a:spcBef>
                <a:spcAft>
                  <a:spcPts val="200"/>
                </a:spcAft>
                <a:buClr>
                  <a:srgbClr val="50E6FF"/>
                </a:buClr>
                <a:buSzTx/>
                <a:buFont typeface="Wingdings" panose="05000000000000000000" pitchFamily="2" charset="2"/>
                <a:buChar char="§"/>
                <a:tabLst/>
                <a:defRPr/>
              </a:pPr>
              <a:r>
                <a:rPr kumimoji="0" lang="en-US" sz="600" b="0" i="0" u="none" strike="noStrike" kern="1200" cap="none" spc="0" normalizeH="0" baseline="0" noProof="0">
                  <a:ln>
                    <a:noFill/>
                  </a:ln>
                  <a:gradFill>
                    <a:gsLst>
                      <a:gs pos="0">
                        <a:srgbClr val="FFFFFF"/>
                      </a:gs>
                      <a:gs pos="100000">
                        <a:srgbClr val="FFFFFF"/>
                      </a:gs>
                    </a:gsLst>
                  </a:gradFill>
                  <a:effectLst/>
                  <a:uLnTx/>
                  <a:uFillTx/>
                  <a:latin typeface="Segoe UI"/>
                  <a:ea typeface="+mn-ea"/>
                  <a:cs typeface="+mn-cs"/>
                </a:rPr>
                <a:t>HITRUST Certification</a:t>
              </a:r>
            </a:p>
            <a:p>
              <a:pPr marL="114300" marR="0" lvl="0" indent="-114300" algn="l" defTabSz="914367" rtl="0" eaLnBrk="1" fontAlgn="b" latinLnBrk="0" hangingPunct="1">
                <a:lnSpc>
                  <a:spcPct val="100000"/>
                </a:lnSpc>
                <a:spcBef>
                  <a:spcPts val="0"/>
                </a:spcBef>
                <a:spcAft>
                  <a:spcPts val="200"/>
                </a:spcAft>
                <a:buClr>
                  <a:srgbClr val="50E6FF"/>
                </a:buClr>
                <a:buSzTx/>
                <a:buFont typeface="Wingdings" panose="05000000000000000000" pitchFamily="2" charset="2"/>
                <a:buChar char="§"/>
                <a:tabLst/>
                <a:defRPr/>
              </a:pPr>
              <a:r>
                <a:rPr kumimoji="0" lang="en-US" sz="600" b="0" i="0" u="none" strike="noStrike" kern="1200" cap="none" spc="0" normalizeH="0" baseline="0" noProof="0" err="1">
                  <a:ln>
                    <a:noFill/>
                  </a:ln>
                  <a:gradFill>
                    <a:gsLst>
                      <a:gs pos="0">
                        <a:srgbClr val="FFFFFF"/>
                      </a:gs>
                      <a:gs pos="100000">
                        <a:srgbClr val="FFFFFF"/>
                      </a:gs>
                    </a:gsLst>
                  </a:gradFill>
                  <a:effectLst/>
                  <a:uLnTx/>
                  <a:uFillTx/>
                  <a:latin typeface="Segoe UI"/>
                  <a:ea typeface="+mn-ea"/>
                  <a:cs typeface="+mn-cs"/>
                </a:rPr>
                <a:t>GxP</a:t>
              </a:r>
              <a:r>
                <a:rPr kumimoji="0" lang="en-US" sz="600" b="0" i="0" u="none" strike="noStrike" kern="1200" cap="none" spc="0" normalizeH="0" baseline="0" noProof="0">
                  <a:ln>
                    <a:noFill/>
                  </a:ln>
                  <a:gradFill>
                    <a:gsLst>
                      <a:gs pos="0">
                        <a:srgbClr val="FFFFFF"/>
                      </a:gs>
                      <a:gs pos="100000">
                        <a:srgbClr val="FFFFFF"/>
                      </a:gs>
                    </a:gsLst>
                  </a:gradFill>
                  <a:effectLst/>
                  <a:uLnTx/>
                  <a:uFillTx/>
                  <a:latin typeface="Segoe UI"/>
                  <a:ea typeface="+mn-ea"/>
                  <a:cs typeface="+mn-cs"/>
                </a:rPr>
                <a:t> (FDA 21 CFR Part 11)</a:t>
              </a:r>
            </a:p>
            <a:p>
              <a:pPr marL="114300" marR="0" lvl="0" indent="-114300" algn="l" defTabSz="914367" rtl="0" eaLnBrk="1" fontAlgn="b" latinLnBrk="0" hangingPunct="1">
                <a:lnSpc>
                  <a:spcPct val="100000"/>
                </a:lnSpc>
                <a:spcBef>
                  <a:spcPts val="0"/>
                </a:spcBef>
                <a:spcAft>
                  <a:spcPts val="200"/>
                </a:spcAft>
                <a:buClr>
                  <a:srgbClr val="50E6FF"/>
                </a:buClr>
                <a:buSzTx/>
                <a:buFont typeface="Wingdings" panose="05000000000000000000" pitchFamily="2" charset="2"/>
                <a:buChar char="§"/>
                <a:tabLst/>
                <a:defRPr/>
              </a:pPr>
              <a:r>
                <a:rPr kumimoji="0" lang="en-US" sz="600" b="0" i="0" u="none" strike="noStrike" kern="1200" cap="none" spc="0" normalizeH="0" baseline="0" noProof="0">
                  <a:ln>
                    <a:noFill/>
                  </a:ln>
                  <a:gradFill>
                    <a:gsLst>
                      <a:gs pos="0">
                        <a:srgbClr val="FFFFFF"/>
                      </a:gs>
                      <a:gs pos="100000">
                        <a:srgbClr val="FFFFFF"/>
                      </a:gs>
                    </a:gsLst>
                  </a:gradFill>
                  <a:effectLst/>
                  <a:uLnTx/>
                  <a:uFillTx/>
                  <a:latin typeface="Segoe UI"/>
                  <a:ea typeface="+mn-ea"/>
                  <a:cs typeface="+mn-cs"/>
                </a:rPr>
                <a:t>MARS-E (US)</a:t>
              </a:r>
            </a:p>
            <a:p>
              <a:pPr marL="114300" marR="0" lvl="0" indent="-114300" algn="l" defTabSz="914367" rtl="0" eaLnBrk="1" fontAlgn="b" latinLnBrk="0" hangingPunct="1">
                <a:lnSpc>
                  <a:spcPct val="100000"/>
                </a:lnSpc>
                <a:spcBef>
                  <a:spcPts val="0"/>
                </a:spcBef>
                <a:spcAft>
                  <a:spcPts val="200"/>
                </a:spcAft>
                <a:buClr>
                  <a:srgbClr val="50E6FF"/>
                </a:buClr>
                <a:buSzTx/>
                <a:buFont typeface="Wingdings" panose="05000000000000000000" pitchFamily="2" charset="2"/>
                <a:buChar char="§"/>
                <a:tabLst/>
                <a:defRPr/>
              </a:pPr>
              <a:r>
                <a:rPr kumimoji="0" lang="en-US" sz="600" b="0" i="0" u="none" strike="noStrike" kern="1200" cap="none" spc="0" normalizeH="0" baseline="0" noProof="0">
                  <a:ln>
                    <a:noFill/>
                  </a:ln>
                  <a:gradFill>
                    <a:gsLst>
                      <a:gs pos="0">
                        <a:srgbClr val="FFFFFF"/>
                      </a:gs>
                      <a:gs pos="100000">
                        <a:srgbClr val="FFFFFF"/>
                      </a:gs>
                    </a:gsLst>
                  </a:gradFill>
                  <a:effectLst/>
                  <a:uLnTx/>
                  <a:uFillTx/>
                  <a:latin typeface="Segoe UI"/>
                  <a:ea typeface="+mn-ea"/>
                  <a:cs typeface="+mn-cs"/>
                </a:rPr>
                <a:t>NHS IG Toolkit (UK)</a:t>
              </a:r>
            </a:p>
            <a:p>
              <a:pPr marL="114300" marR="0" lvl="0" indent="-114300" algn="l" defTabSz="914367" rtl="0" eaLnBrk="1" fontAlgn="b" latinLnBrk="0" hangingPunct="1">
                <a:lnSpc>
                  <a:spcPct val="100000"/>
                </a:lnSpc>
                <a:spcBef>
                  <a:spcPts val="0"/>
                </a:spcBef>
                <a:spcAft>
                  <a:spcPts val="200"/>
                </a:spcAft>
                <a:buClr>
                  <a:srgbClr val="50E6FF"/>
                </a:buClr>
                <a:buSzTx/>
                <a:buFont typeface="Wingdings" panose="05000000000000000000" pitchFamily="2" charset="2"/>
                <a:buChar char="§"/>
                <a:tabLst/>
                <a:defRPr/>
              </a:pPr>
              <a:r>
                <a:rPr kumimoji="0" lang="en-US" sz="600" b="0" i="0" u="none" strike="noStrike" kern="1200" cap="none" spc="0" normalizeH="0" baseline="0" noProof="0">
                  <a:ln>
                    <a:noFill/>
                  </a:ln>
                  <a:gradFill>
                    <a:gsLst>
                      <a:gs pos="0">
                        <a:srgbClr val="FFFFFF"/>
                      </a:gs>
                      <a:gs pos="100000">
                        <a:srgbClr val="FFFFFF"/>
                      </a:gs>
                    </a:gsLst>
                  </a:gradFill>
                  <a:effectLst/>
                  <a:uLnTx/>
                  <a:uFillTx/>
                  <a:latin typeface="Segoe UI"/>
                  <a:ea typeface="+mn-ea"/>
                  <a:cs typeface="+mn-cs"/>
                </a:rPr>
                <a:t>NEN 7510:2011 (Netherlands)</a:t>
              </a:r>
            </a:p>
            <a:p>
              <a:pPr marL="114300" marR="0" lvl="0" indent="-114300" algn="l" defTabSz="914367" rtl="0" eaLnBrk="1" fontAlgn="b" latinLnBrk="0" hangingPunct="1">
                <a:lnSpc>
                  <a:spcPct val="100000"/>
                </a:lnSpc>
                <a:spcBef>
                  <a:spcPts val="0"/>
                </a:spcBef>
                <a:spcAft>
                  <a:spcPts val="200"/>
                </a:spcAft>
                <a:buClr>
                  <a:srgbClr val="50E6FF"/>
                </a:buClr>
                <a:buSzTx/>
                <a:buFont typeface="Wingdings" panose="05000000000000000000" pitchFamily="2" charset="2"/>
                <a:buChar char="§"/>
                <a:tabLst/>
                <a:defRPr/>
              </a:pPr>
              <a:r>
                <a:rPr kumimoji="0" lang="en-US" sz="600" b="0" i="0" u="none" strike="noStrike" kern="1200" cap="none" spc="0" normalizeH="0" baseline="0" noProof="0">
                  <a:ln>
                    <a:noFill/>
                  </a:ln>
                  <a:gradFill>
                    <a:gsLst>
                      <a:gs pos="0">
                        <a:srgbClr val="FFFFFF"/>
                      </a:gs>
                      <a:gs pos="100000">
                        <a:srgbClr val="FFFFFF"/>
                      </a:gs>
                    </a:gsLst>
                  </a:gradFill>
                  <a:effectLst/>
                  <a:uLnTx/>
                  <a:uFillTx/>
                  <a:latin typeface="Segoe UI"/>
                  <a:ea typeface="+mn-ea"/>
                  <a:cs typeface="+mn-cs"/>
                </a:rPr>
                <a:t>FERPA (US)</a:t>
              </a:r>
            </a:p>
            <a:p>
              <a:pPr marL="114300" marR="0" lvl="0" indent="-114300" algn="l" defTabSz="914367" rtl="0" eaLnBrk="1" fontAlgn="b" latinLnBrk="0" hangingPunct="1">
                <a:lnSpc>
                  <a:spcPct val="100000"/>
                </a:lnSpc>
                <a:spcBef>
                  <a:spcPts val="0"/>
                </a:spcBef>
                <a:spcAft>
                  <a:spcPts val="200"/>
                </a:spcAft>
                <a:buClr>
                  <a:srgbClr val="50E6FF"/>
                </a:buClr>
                <a:buSzTx/>
                <a:buFont typeface="Wingdings" panose="05000000000000000000" pitchFamily="2" charset="2"/>
                <a:buChar char="§"/>
                <a:tabLst/>
                <a:defRPr/>
              </a:pPr>
              <a:r>
                <a:rPr kumimoji="0" lang="en-US" sz="600" b="0" i="0" u="none" strike="noStrike" kern="1200" cap="none" spc="0" normalizeH="0" baseline="0" noProof="0">
                  <a:ln>
                    <a:noFill/>
                  </a:ln>
                  <a:gradFill>
                    <a:gsLst>
                      <a:gs pos="0">
                        <a:srgbClr val="FFFFFF"/>
                      </a:gs>
                      <a:gs pos="100000">
                        <a:srgbClr val="FFFFFF"/>
                      </a:gs>
                    </a:gsLst>
                  </a:gradFill>
                  <a:effectLst/>
                  <a:uLnTx/>
                  <a:uFillTx/>
                  <a:latin typeface="Segoe UI"/>
                  <a:ea typeface="+mn-ea"/>
                  <a:cs typeface="+mn-cs"/>
                </a:rPr>
                <a:t>CDSA</a:t>
              </a:r>
            </a:p>
            <a:p>
              <a:pPr marL="114300" marR="0" lvl="0" indent="-114300" algn="l" defTabSz="914367" rtl="0" eaLnBrk="1" fontAlgn="b" latinLnBrk="0" hangingPunct="1">
                <a:lnSpc>
                  <a:spcPct val="100000"/>
                </a:lnSpc>
                <a:spcBef>
                  <a:spcPts val="0"/>
                </a:spcBef>
                <a:spcAft>
                  <a:spcPts val="200"/>
                </a:spcAft>
                <a:buClr>
                  <a:srgbClr val="50E6FF"/>
                </a:buClr>
                <a:buSzTx/>
                <a:buFont typeface="Wingdings" panose="05000000000000000000" pitchFamily="2" charset="2"/>
                <a:buChar char="§"/>
                <a:tabLst/>
                <a:defRPr/>
              </a:pPr>
              <a:r>
                <a:rPr kumimoji="0" lang="en-US" sz="600" b="0" i="0" u="none" strike="noStrike" kern="1200" cap="none" spc="0" normalizeH="0" baseline="0" noProof="0">
                  <a:ln>
                    <a:noFill/>
                  </a:ln>
                  <a:gradFill>
                    <a:gsLst>
                      <a:gs pos="0">
                        <a:srgbClr val="FFFFFF"/>
                      </a:gs>
                      <a:gs pos="100000">
                        <a:srgbClr val="FFFFFF"/>
                      </a:gs>
                    </a:gsLst>
                  </a:gradFill>
                  <a:effectLst/>
                  <a:uLnTx/>
                  <a:uFillTx/>
                  <a:latin typeface="Segoe UI"/>
                  <a:ea typeface="+mn-ea"/>
                  <a:cs typeface="+mn-cs"/>
                </a:rPr>
                <a:t>MPAA (US)</a:t>
              </a:r>
            </a:p>
            <a:p>
              <a:pPr marL="114300" marR="0" lvl="0" indent="-114300" algn="l" defTabSz="914367" rtl="0" eaLnBrk="1" fontAlgn="b" latinLnBrk="0" hangingPunct="1">
                <a:lnSpc>
                  <a:spcPct val="100000"/>
                </a:lnSpc>
                <a:spcBef>
                  <a:spcPts val="0"/>
                </a:spcBef>
                <a:spcAft>
                  <a:spcPts val="200"/>
                </a:spcAft>
                <a:buClr>
                  <a:srgbClr val="50E6FF"/>
                </a:buClr>
                <a:buSzTx/>
                <a:buFont typeface="Wingdings" panose="05000000000000000000" pitchFamily="2" charset="2"/>
                <a:buChar char="§"/>
                <a:tabLst/>
                <a:defRPr/>
              </a:pPr>
              <a:r>
                <a:rPr kumimoji="0" lang="en-US" sz="600" b="0" i="0" u="none" strike="noStrike" kern="1200" cap="none" spc="0" normalizeH="0" baseline="0" noProof="0">
                  <a:ln>
                    <a:noFill/>
                  </a:ln>
                  <a:gradFill>
                    <a:gsLst>
                      <a:gs pos="0">
                        <a:srgbClr val="FFFFFF"/>
                      </a:gs>
                      <a:gs pos="100000">
                        <a:srgbClr val="FFFFFF"/>
                      </a:gs>
                    </a:gsLst>
                  </a:gradFill>
                  <a:effectLst/>
                  <a:uLnTx/>
                  <a:uFillTx/>
                  <a:latin typeface="Segoe UI"/>
                  <a:ea typeface="+mn-ea"/>
                  <a:cs typeface="+mn-cs"/>
                </a:rPr>
                <a:t>FACT (UK)</a:t>
              </a:r>
            </a:p>
            <a:p>
              <a:pPr marL="114300" marR="0" lvl="0" indent="-114300" algn="l" defTabSz="914367" rtl="0" eaLnBrk="1" fontAlgn="b" latinLnBrk="0" hangingPunct="1">
                <a:lnSpc>
                  <a:spcPct val="100000"/>
                </a:lnSpc>
                <a:spcBef>
                  <a:spcPts val="0"/>
                </a:spcBef>
                <a:spcAft>
                  <a:spcPts val="200"/>
                </a:spcAft>
                <a:buClr>
                  <a:srgbClr val="50E6FF"/>
                </a:buClr>
                <a:buSzTx/>
                <a:buFont typeface="Wingdings" panose="05000000000000000000" pitchFamily="2" charset="2"/>
                <a:buChar char="§"/>
                <a:tabLst/>
                <a:defRPr/>
              </a:pPr>
              <a:r>
                <a:rPr kumimoji="0" lang="en-US" sz="600" b="0" i="0" u="none" strike="noStrike" kern="1200" cap="none" spc="0" normalizeH="0" baseline="0" noProof="0">
                  <a:ln>
                    <a:noFill/>
                  </a:ln>
                  <a:gradFill>
                    <a:gsLst>
                      <a:gs pos="0">
                        <a:srgbClr val="FFFFFF"/>
                      </a:gs>
                      <a:gs pos="100000">
                        <a:srgbClr val="FFFFFF"/>
                      </a:gs>
                    </a:gsLst>
                  </a:gradFill>
                  <a:effectLst/>
                  <a:uLnTx/>
                  <a:uFillTx/>
                  <a:latin typeface="Segoe UI"/>
                  <a:ea typeface="+mn-ea"/>
                  <a:cs typeface="+mn-cs"/>
                </a:rPr>
                <a:t>DPP (UK)</a:t>
              </a:r>
              <a:endParaRPr kumimoji="0" lang="en-US" sz="6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Rectangle 18">
              <a:extLst>
                <a:ext uri="{FF2B5EF4-FFF2-40B4-BE49-F238E27FC236}">
                  <a16:creationId xmlns:a16="http://schemas.microsoft.com/office/drawing/2014/main" id="{5D36C0D8-DB73-416B-970C-F8E10A404A65}"/>
                </a:ext>
              </a:extLst>
            </p:cNvPr>
            <p:cNvSpPr/>
            <p:nvPr/>
          </p:nvSpPr>
          <p:spPr bwMode="auto">
            <a:xfrm>
              <a:off x="10054073" y="1473170"/>
              <a:ext cx="1522238" cy="208891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114300" marR="0" lvl="0" indent="-114300" algn="l" defTabSz="914367" rtl="0" eaLnBrk="1" fontAlgn="b" latinLnBrk="0" hangingPunct="1">
                <a:lnSpc>
                  <a:spcPct val="100000"/>
                </a:lnSpc>
                <a:spcBef>
                  <a:spcPts val="0"/>
                </a:spcBef>
                <a:spcAft>
                  <a:spcPts val="200"/>
                </a:spcAft>
                <a:buClr>
                  <a:srgbClr val="50E6FF"/>
                </a:buClr>
                <a:buSzTx/>
                <a:buFont typeface="Wingdings" panose="05000000000000000000" pitchFamily="2" charset="2"/>
                <a:buChar char="§"/>
                <a:tabLst/>
                <a:defRPr/>
              </a:pPr>
              <a:r>
                <a:rPr kumimoji="0" lang="en-US" sz="6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Argentina PDPA</a:t>
              </a:r>
            </a:p>
            <a:p>
              <a:pPr marL="114300" marR="0" lvl="0" indent="-114300" algn="l" defTabSz="914367" rtl="0" eaLnBrk="1" fontAlgn="b" latinLnBrk="0" hangingPunct="1">
                <a:lnSpc>
                  <a:spcPct val="100000"/>
                </a:lnSpc>
                <a:spcBef>
                  <a:spcPts val="0"/>
                </a:spcBef>
                <a:spcAft>
                  <a:spcPts val="200"/>
                </a:spcAft>
                <a:buClr>
                  <a:srgbClr val="50E6FF"/>
                </a:buClr>
                <a:buSzTx/>
                <a:buFont typeface="Wingdings" panose="05000000000000000000" pitchFamily="2" charset="2"/>
                <a:buChar char="§"/>
                <a:tabLst/>
                <a:defRPr/>
              </a:pPr>
              <a:r>
                <a:rPr kumimoji="0" lang="en-US" sz="6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Australia IRAP Unclassified</a:t>
              </a:r>
            </a:p>
            <a:p>
              <a:pPr marL="114300" marR="0" lvl="0" indent="-114300" algn="l" defTabSz="914367" rtl="0" eaLnBrk="1" fontAlgn="b" latinLnBrk="0" hangingPunct="1">
                <a:lnSpc>
                  <a:spcPct val="100000"/>
                </a:lnSpc>
                <a:spcBef>
                  <a:spcPts val="0"/>
                </a:spcBef>
                <a:spcAft>
                  <a:spcPts val="200"/>
                </a:spcAft>
                <a:buClr>
                  <a:srgbClr val="50E6FF"/>
                </a:buClr>
                <a:buSzTx/>
                <a:buFont typeface="Wingdings" panose="05000000000000000000" pitchFamily="2" charset="2"/>
                <a:buChar char="§"/>
                <a:tabLst/>
                <a:defRPr/>
              </a:pPr>
              <a:r>
                <a:rPr kumimoji="0" lang="en-US" sz="6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Australia IRAP PROTECTED</a:t>
              </a:r>
            </a:p>
            <a:p>
              <a:pPr marL="114300" marR="0" lvl="0" indent="-114300" algn="l" defTabSz="914367" rtl="0" eaLnBrk="1" fontAlgn="b" latinLnBrk="0" hangingPunct="1">
                <a:lnSpc>
                  <a:spcPct val="100000"/>
                </a:lnSpc>
                <a:spcBef>
                  <a:spcPts val="0"/>
                </a:spcBef>
                <a:spcAft>
                  <a:spcPts val="200"/>
                </a:spcAft>
                <a:buClr>
                  <a:srgbClr val="50E6FF"/>
                </a:buClr>
                <a:buSzTx/>
                <a:buFont typeface="Wingdings" panose="05000000000000000000" pitchFamily="2" charset="2"/>
                <a:buChar char="§"/>
                <a:tabLst/>
                <a:defRPr/>
              </a:pPr>
              <a:r>
                <a:rPr kumimoji="0" lang="en-US" sz="6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Canada Privacy Laws</a:t>
              </a:r>
            </a:p>
            <a:p>
              <a:pPr marL="114300" marR="0" lvl="0" indent="-114300" algn="l" defTabSz="914367" rtl="0" eaLnBrk="1" fontAlgn="b" latinLnBrk="0" hangingPunct="1">
                <a:lnSpc>
                  <a:spcPct val="100000"/>
                </a:lnSpc>
                <a:spcBef>
                  <a:spcPts val="0"/>
                </a:spcBef>
                <a:spcAft>
                  <a:spcPts val="200"/>
                </a:spcAft>
                <a:buClr>
                  <a:srgbClr val="50E6FF"/>
                </a:buClr>
                <a:buSzTx/>
                <a:buFont typeface="Wingdings" panose="05000000000000000000" pitchFamily="2" charset="2"/>
                <a:buChar char="§"/>
                <a:tabLst/>
                <a:defRPr/>
              </a:pPr>
              <a:r>
                <a:rPr kumimoji="0" lang="en-US" sz="6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China GB 18030:2005</a:t>
              </a:r>
            </a:p>
            <a:p>
              <a:pPr marL="114300" marR="0" lvl="0" indent="-114300" algn="l" defTabSz="914367" rtl="0" eaLnBrk="1" fontAlgn="b" latinLnBrk="0" hangingPunct="1">
                <a:lnSpc>
                  <a:spcPct val="100000"/>
                </a:lnSpc>
                <a:spcBef>
                  <a:spcPts val="0"/>
                </a:spcBef>
                <a:spcAft>
                  <a:spcPts val="200"/>
                </a:spcAft>
                <a:buClr>
                  <a:srgbClr val="50E6FF"/>
                </a:buClr>
                <a:buSzTx/>
                <a:buFont typeface="Wingdings" panose="05000000000000000000" pitchFamily="2" charset="2"/>
                <a:buChar char="§"/>
                <a:tabLst/>
                <a:defRPr/>
              </a:pPr>
              <a:r>
                <a:rPr kumimoji="0" lang="en-US" sz="6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China DJCP (MLPS) Level 3</a:t>
              </a:r>
            </a:p>
            <a:p>
              <a:pPr marL="114300" marR="0" lvl="0" indent="-114300" algn="l" defTabSz="914367" rtl="0" eaLnBrk="1" fontAlgn="b" latinLnBrk="0" hangingPunct="1">
                <a:lnSpc>
                  <a:spcPct val="100000"/>
                </a:lnSpc>
                <a:spcBef>
                  <a:spcPts val="0"/>
                </a:spcBef>
                <a:spcAft>
                  <a:spcPts val="200"/>
                </a:spcAft>
                <a:buClr>
                  <a:srgbClr val="50E6FF"/>
                </a:buClr>
                <a:buSzTx/>
                <a:buFont typeface="Wingdings" panose="05000000000000000000" pitchFamily="2" charset="2"/>
                <a:buChar char="§"/>
                <a:tabLst/>
                <a:defRPr/>
              </a:pPr>
              <a:r>
                <a:rPr kumimoji="0" lang="en-US" sz="6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China TRUCS / CCCPPF</a:t>
              </a:r>
            </a:p>
            <a:p>
              <a:pPr marL="114300" marR="0" lvl="0" indent="-114300" algn="l" defTabSz="914367" rtl="0" eaLnBrk="1" fontAlgn="b" latinLnBrk="0" hangingPunct="1">
                <a:lnSpc>
                  <a:spcPct val="100000"/>
                </a:lnSpc>
                <a:spcBef>
                  <a:spcPts val="0"/>
                </a:spcBef>
                <a:spcAft>
                  <a:spcPts val="200"/>
                </a:spcAft>
                <a:buClr>
                  <a:srgbClr val="50E6FF"/>
                </a:buClr>
                <a:buSzTx/>
                <a:buFont typeface="Wingdings" panose="05000000000000000000" pitchFamily="2" charset="2"/>
                <a:buChar char="§"/>
                <a:tabLst/>
                <a:defRPr/>
              </a:pPr>
              <a:r>
                <a:rPr kumimoji="0" lang="en-US" sz="6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EU EN 301 549</a:t>
              </a:r>
            </a:p>
            <a:p>
              <a:pPr marL="114300" marR="0" lvl="0" indent="-114300" algn="l" defTabSz="914367" rtl="0" eaLnBrk="1" fontAlgn="b" latinLnBrk="0" hangingPunct="1">
                <a:lnSpc>
                  <a:spcPct val="100000"/>
                </a:lnSpc>
                <a:spcBef>
                  <a:spcPts val="0"/>
                </a:spcBef>
                <a:spcAft>
                  <a:spcPts val="200"/>
                </a:spcAft>
                <a:buClr>
                  <a:srgbClr val="50E6FF"/>
                </a:buClr>
                <a:buSzTx/>
                <a:buFont typeface="Wingdings" panose="05000000000000000000" pitchFamily="2" charset="2"/>
                <a:buChar char="§"/>
                <a:tabLst/>
                <a:defRPr/>
              </a:pPr>
              <a:r>
                <a:rPr kumimoji="0" lang="en-US" sz="6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EU ENISA IAF</a:t>
              </a:r>
            </a:p>
            <a:p>
              <a:pPr marL="114300" marR="0" lvl="0" indent="-114300" algn="l" defTabSz="914367" rtl="0" eaLnBrk="1" fontAlgn="b" latinLnBrk="0" hangingPunct="1">
                <a:lnSpc>
                  <a:spcPct val="100000"/>
                </a:lnSpc>
                <a:spcBef>
                  <a:spcPts val="0"/>
                </a:spcBef>
                <a:spcAft>
                  <a:spcPts val="200"/>
                </a:spcAft>
                <a:buClr>
                  <a:srgbClr val="50E6FF"/>
                </a:buClr>
                <a:buSzTx/>
                <a:buFont typeface="Wingdings" panose="05000000000000000000" pitchFamily="2" charset="2"/>
                <a:buChar char="§"/>
                <a:tabLst/>
                <a:defRPr/>
              </a:pPr>
              <a:r>
                <a:rPr kumimoji="0" lang="en-US" sz="6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EU Model Clauses</a:t>
              </a:r>
            </a:p>
            <a:p>
              <a:pPr marL="114300" marR="0" lvl="0" indent="-114300" algn="l" defTabSz="914367" rtl="0" eaLnBrk="1" fontAlgn="b" latinLnBrk="0" hangingPunct="1">
                <a:lnSpc>
                  <a:spcPct val="100000"/>
                </a:lnSpc>
                <a:spcBef>
                  <a:spcPts val="0"/>
                </a:spcBef>
                <a:spcAft>
                  <a:spcPts val="200"/>
                </a:spcAft>
                <a:buClr>
                  <a:srgbClr val="50E6FF"/>
                </a:buClr>
                <a:buSzTx/>
                <a:buFont typeface="Wingdings" panose="05000000000000000000" pitchFamily="2" charset="2"/>
                <a:buChar char="§"/>
                <a:tabLst/>
                <a:defRPr/>
              </a:pPr>
              <a:r>
                <a:rPr kumimoji="0" lang="en-US" sz="6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EU – US Privacy Shield</a:t>
              </a:r>
            </a:p>
            <a:p>
              <a:pPr marL="114300" marR="0" lvl="0" indent="-114300" algn="l" defTabSz="914367" rtl="0" eaLnBrk="1" fontAlgn="b" latinLnBrk="0" hangingPunct="1">
                <a:lnSpc>
                  <a:spcPct val="100000"/>
                </a:lnSpc>
                <a:spcBef>
                  <a:spcPts val="0"/>
                </a:spcBef>
                <a:spcAft>
                  <a:spcPts val="200"/>
                </a:spcAft>
                <a:buClr>
                  <a:srgbClr val="50E6FF"/>
                </a:buClr>
                <a:buSzTx/>
                <a:buFont typeface="Wingdings" panose="05000000000000000000" pitchFamily="2" charset="2"/>
                <a:buChar char="§"/>
                <a:tabLst/>
                <a:defRPr/>
              </a:pPr>
              <a:r>
                <a:rPr kumimoji="0" lang="en-US" sz="6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GDPR</a:t>
              </a:r>
            </a:p>
            <a:p>
              <a:pPr marL="114300" marR="0" lvl="0" indent="-114300" algn="l" defTabSz="914367" rtl="0" eaLnBrk="1" fontAlgn="b" latinLnBrk="0" hangingPunct="1">
                <a:lnSpc>
                  <a:spcPct val="100000"/>
                </a:lnSpc>
                <a:spcBef>
                  <a:spcPts val="0"/>
                </a:spcBef>
                <a:spcAft>
                  <a:spcPts val="200"/>
                </a:spcAft>
                <a:buClr>
                  <a:srgbClr val="50E6FF"/>
                </a:buClr>
                <a:buSzTx/>
                <a:buFont typeface="Wingdings" panose="05000000000000000000" pitchFamily="2" charset="2"/>
                <a:buChar char="§"/>
                <a:tabLst/>
                <a:defRPr/>
              </a:pPr>
              <a:r>
                <a:rPr kumimoji="0" lang="en-US" sz="6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Germany C5</a:t>
              </a:r>
            </a:p>
            <a:p>
              <a:pPr marL="114300" marR="0" lvl="0" indent="-114300" algn="l" defTabSz="914367" rtl="0" eaLnBrk="1" fontAlgn="b" latinLnBrk="0" hangingPunct="1">
                <a:lnSpc>
                  <a:spcPct val="100000"/>
                </a:lnSpc>
                <a:spcBef>
                  <a:spcPts val="0"/>
                </a:spcBef>
                <a:spcAft>
                  <a:spcPts val="200"/>
                </a:spcAft>
                <a:buClr>
                  <a:srgbClr val="50E6FF"/>
                </a:buClr>
                <a:buSzTx/>
                <a:buFont typeface="Wingdings" panose="05000000000000000000" pitchFamily="2" charset="2"/>
                <a:buChar char="§"/>
                <a:tabLst/>
                <a:defRPr/>
              </a:pPr>
              <a:r>
                <a:rPr kumimoji="0" lang="en-US" sz="6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Germany IT-</a:t>
              </a:r>
              <a:r>
                <a:rPr kumimoji="0" lang="en-US" sz="6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Grundschutz</a:t>
              </a:r>
              <a:r>
                <a:rPr kumimoji="0" lang="en-US" sz="6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a:t>
              </a:r>
              <a:br>
                <a:rPr kumimoji="0" lang="en-US" sz="6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br>
              <a:r>
                <a:rPr kumimoji="0" lang="en-US" sz="6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workbook</a:t>
              </a:r>
            </a:p>
            <a:p>
              <a:pPr marL="114300" marR="0" lvl="0" indent="-114300" algn="l" defTabSz="914367" rtl="0" eaLnBrk="1" fontAlgn="b" latinLnBrk="0" hangingPunct="1">
                <a:lnSpc>
                  <a:spcPct val="100000"/>
                </a:lnSpc>
                <a:spcBef>
                  <a:spcPts val="0"/>
                </a:spcBef>
                <a:spcAft>
                  <a:spcPts val="200"/>
                </a:spcAft>
                <a:buClr>
                  <a:srgbClr val="50E6FF"/>
                </a:buClr>
                <a:buSzTx/>
                <a:buFont typeface="Wingdings" panose="05000000000000000000" pitchFamily="2" charset="2"/>
                <a:buChar char="§"/>
                <a:tabLst/>
                <a:defRPr/>
              </a:pPr>
              <a:r>
                <a:rPr kumimoji="0" lang="en-US" sz="6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India </a:t>
              </a:r>
              <a:r>
                <a:rPr kumimoji="0" lang="en-US" sz="6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MeitY</a:t>
              </a:r>
              <a:endParaRPr kumimoji="0" lang="en-US" sz="6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a:p>
              <a:pPr marL="114300" marR="0" lvl="0" indent="-114300" algn="l" defTabSz="914367" rtl="0" eaLnBrk="1" fontAlgn="b" latinLnBrk="0" hangingPunct="1">
                <a:lnSpc>
                  <a:spcPct val="100000"/>
                </a:lnSpc>
                <a:spcBef>
                  <a:spcPts val="0"/>
                </a:spcBef>
                <a:spcAft>
                  <a:spcPts val="200"/>
                </a:spcAft>
                <a:buClr>
                  <a:srgbClr val="50E6FF"/>
                </a:buClr>
                <a:buSzTx/>
                <a:buFont typeface="Wingdings" panose="05000000000000000000" pitchFamily="2" charset="2"/>
                <a:buChar char="§"/>
                <a:tabLst/>
                <a:defRPr/>
              </a:pPr>
              <a:r>
                <a:rPr kumimoji="0" lang="en-US" sz="6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Japan CS Mark Gold</a:t>
              </a:r>
            </a:p>
            <a:p>
              <a:pPr marL="114300" marR="0" lvl="0" indent="-114300" algn="l" defTabSz="914367" rtl="0" eaLnBrk="1" fontAlgn="b" latinLnBrk="0" hangingPunct="1">
                <a:lnSpc>
                  <a:spcPct val="100000"/>
                </a:lnSpc>
                <a:spcBef>
                  <a:spcPts val="0"/>
                </a:spcBef>
                <a:spcAft>
                  <a:spcPts val="200"/>
                </a:spcAft>
                <a:buClr>
                  <a:srgbClr val="50E6FF"/>
                </a:buClr>
                <a:buSzTx/>
                <a:buFont typeface="Wingdings" panose="05000000000000000000" pitchFamily="2" charset="2"/>
                <a:buChar char="§"/>
                <a:tabLst/>
                <a:defRPr/>
              </a:pPr>
              <a:r>
                <a:rPr kumimoji="0" lang="en-US" sz="6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Japan My Number Act</a:t>
              </a:r>
            </a:p>
            <a:p>
              <a:pPr marL="114300" marR="0" lvl="0" indent="-114300" algn="l" defTabSz="914367" rtl="0" eaLnBrk="1" fontAlgn="b" latinLnBrk="0" hangingPunct="1">
                <a:lnSpc>
                  <a:spcPct val="100000"/>
                </a:lnSpc>
                <a:spcBef>
                  <a:spcPts val="0"/>
                </a:spcBef>
                <a:spcAft>
                  <a:spcPts val="200"/>
                </a:spcAft>
                <a:buClr>
                  <a:srgbClr val="50E6FF"/>
                </a:buClr>
                <a:buSzTx/>
                <a:buFont typeface="Wingdings" panose="05000000000000000000" pitchFamily="2" charset="2"/>
                <a:buChar char="§"/>
                <a:tabLst/>
                <a:defRPr/>
              </a:pPr>
              <a:r>
                <a:rPr kumimoji="0" lang="en-US" sz="6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Netherlands BIR 2012</a:t>
              </a:r>
            </a:p>
            <a:p>
              <a:pPr marL="114300" marR="0" lvl="0" indent="-114300" algn="l" defTabSz="914367" rtl="0" eaLnBrk="1" fontAlgn="b" latinLnBrk="0" hangingPunct="1">
                <a:lnSpc>
                  <a:spcPct val="100000"/>
                </a:lnSpc>
                <a:spcBef>
                  <a:spcPts val="0"/>
                </a:spcBef>
                <a:spcAft>
                  <a:spcPts val="200"/>
                </a:spcAft>
                <a:buClr>
                  <a:srgbClr val="50E6FF"/>
                </a:buClr>
                <a:buSzTx/>
                <a:buFont typeface="Wingdings" panose="05000000000000000000" pitchFamily="2" charset="2"/>
                <a:buChar char="§"/>
                <a:tabLst/>
                <a:defRPr/>
              </a:pPr>
              <a:r>
                <a:rPr kumimoji="0" lang="en-US" sz="6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New Zealand Gov </a:t>
              </a:r>
              <a:br>
                <a:rPr kumimoji="0" lang="en-US" sz="6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br>
              <a:r>
                <a:rPr kumimoji="0" lang="en-US" sz="6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CIO Framework</a:t>
              </a:r>
            </a:p>
            <a:p>
              <a:pPr marL="114300" marR="0" lvl="0" indent="-114300" algn="l" defTabSz="914367" rtl="0" eaLnBrk="1" fontAlgn="b" latinLnBrk="0" hangingPunct="1">
                <a:lnSpc>
                  <a:spcPct val="100000"/>
                </a:lnSpc>
                <a:spcBef>
                  <a:spcPts val="0"/>
                </a:spcBef>
                <a:spcAft>
                  <a:spcPts val="200"/>
                </a:spcAft>
                <a:buClr>
                  <a:srgbClr val="50E6FF"/>
                </a:buClr>
                <a:buSzTx/>
                <a:buFont typeface="Wingdings" panose="05000000000000000000" pitchFamily="2" charset="2"/>
                <a:buChar char="§"/>
                <a:tabLst/>
                <a:defRPr/>
              </a:pPr>
              <a:r>
                <a:rPr kumimoji="0" lang="en-US" sz="6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Singapore MTCS Level 3</a:t>
              </a:r>
            </a:p>
            <a:p>
              <a:pPr marL="114300" marR="0" lvl="0" indent="-114300" algn="l" defTabSz="914367" rtl="0" eaLnBrk="1" fontAlgn="b" latinLnBrk="0" hangingPunct="1">
                <a:lnSpc>
                  <a:spcPct val="100000"/>
                </a:lnSpc>
                <a:spcBef>
                  <a:spcPts val="0"/>
                </a:spcBef>
                <a:spcAft>
                  <a:spcPts val="200"/>
                </a:spcAft>
                <a:buClr>
                  <a:srgbClr val="50E6FF"/>
                </a:buClr>
                <a:buSzTx/>
                <a:buFont typeface="Wingdings" panose="05000000000000000000" pitchFamily="2" charset="2"/>
                <a:buChar char="§"/>
                <a:tabLst/>
                <a:defRPr/>
              </a:pPr>
              <a:r>
                <a:rPr kumimoji="0" lang="en-US" sz="6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Spain ENS High</a:t>
              </a:r>
            </a:p>
            <a:p>
              <a:pPr marL="114300" marR="0" lvl="0" indent="-114300" algn="l" defTabSz="914367" rtl="0" eaLnBrk="1" fontAlgn="b" latinLnBrk="0" hangingPunct="1">
                <a:lnSpc>
                  <a:spcPct val="100000"/>
                </a:lnSpc>
                <a:spcBef>
                  <a:spcPts val="0"/>
                </a:spcBef>
                <a:spcAft>
                  <a:spcPts val="200"/>
                </a:spcAft>
                <a:buClr>
                  <a:srgbClr val="50E6FF"/>
                </a:buClr>
                <a:buSzTx/>
                <a:buFont typeface="Wingdings" panose="05000000000000000000" pitchFamily="2" charset="2"/>
                <a:buChar char="§"/>
                <a:tabLst/>
                <a:defRPr/>
              </a:pPr>
              <a:r>
                <a:rPr kumimoji="0" lang="en-US" sz="6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Spain DPA</a:t>
              </a:r>
            </a:p>
            <a:p>
              <a:pPr marL="114300" marR="0" lvl="0" indent="-114300" algn="l" defTabSz="914367" rtl="0" eaLnBrk="1" fontAlgn="b" latinLnBrk="0" hangingPunct="1">
                <a:lnSpc>
                  <a:spcPct val="100000"/>
                </a:lnSpc>
                <a:spcBef>
                  <a:spcPts val="0"/>
                </a:spcBef>
                <a:spcAft>
                  <a:spcPts val="200"/>
                </a:spcAft>
                <a:buClr>
                  <a:srgbClr val="50E6FF"/>
                </a:buClr>
                <a:buSzTx/>
                <a:buFont typeface="Wingdings" panose="05000000000000000000" pitchFamily="2" charset="2"/>
                <a:buChar char="§"/>
                <a:tabLst/>
                <a:defRPr/>
              </a:pPr>
              <a:r>
                <a:rPr kumimoji="0" lang="en-US" sz="6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UK Cyber Essentials Plus</a:t>
              </a:r>
            </a:p>
            <a:p>
              <a:pPr marL="114300" marR="0" lvl="0" indent="-114300" algn="l" defTabSz="914367" rtl="0" eaLnBrk="1" fontAlgn="b" latinLnBrk="0" hangingPunct="1">
                <a:lnSpc>
                  <a:spcPct val="100000"/>
                </a:lnSpc>
                <a:spcBef>
                  <a:spcPts val="0"/>
                </a:spcBef>
                <a:spcAft>
                  <a:spcPts val="200"/>
                </a:spcAft>
                <a:buClr>
                  <a:srgbClr val="50E6FF"/>
                </a:buClr>
                <a:buSzTx/>
                <a:buFont typeface="Wingdings" panose="05000000000000000000" pitchFamily="2" charset="2"/>
                <a:buChar char="§"/>
                <a:tabLst/>
                <a:defRPr/>
              </a:pPr>
              <a:r>
                <a:rPr kumimoji="0" lang="en-US" sz="6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UK G-Cloud</a:t>
              </a:r>
            </a:p>
            <a:p>
              <a:pPr marL="114300" marR="0" lvl="0" indent="-114300" algn="l" defTabSz="914367" rtl="0" eaLnBrk="1" fontAlgn="b" latinLnBrk="0" hangingPunct="1">
                <a:lnSpc>
                  <a:spcPct val="100000"/>
                </a:lnSpc>
                <a:spcBef>
                  <a:spcPts val="0"/>
                </a:spcBef>
                <a:spcAft>
                  <a:spcPts val="200"/>
                </a:spcAft>
                <a:buClr>
                  <a:srgbClr val="50E6FF"/>
                </a:buClr>
                <a:buSzTx/>
                <a:buFont typeface="Wingdings" panose="05000000000000000000" pitchFamily="2" charset="2"/>
                <a:buChar char="§"/>
                <a:tabLst/>
                <a:defRPr/>
              </a:pPr>
              <a:r>
                <a:rPr kumimoji="0" lang="en-US" sz="6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UK PASF</a:t>
              </a:r>
              <a:endParaRPr kumimoji="0" lang="en-US" sz="6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Rectangle 19">
              <a:extLst>
                <a:ext uri="{FF2B5EF4-FFF2-40B4-BE49-F238E27FC236}">
                  <a16:creationId xmlns:a16="http://schemas.microsoft.com/office/drawing/2014/main" id="{68423377-76FC-4452-BFCB-EF847E7F187E}"/>
                </a:ext>
              </a:extLst>
            </p:cNvPr>
            <p:cNvSpPr/>
            <p:nvPr/>
          </p:nvSpPr>
          <p:spPr bwMode="auto">
            <a:xfrm>
              <a:off x="7121398" y="1221710"/>
              <a:ext cx="818638" cy="1890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150" normalizeH="0" baseline="0" noProof="0">
                  <a:ln>
                    <a:noFill/>
                  </a:ln>
                  <a:gradFill>
                    <a:gsLst>
                      <a:gs pos="0">
                        <a:srgbClr val="50E6FF"/>
                      </a:gs>
                      <a:gs pos="100000">
                        <a:srgbClr val="50E6FF"/>
                      </a:gs>
                    </a:gsLst>
                    <a:lin ang="5400000" scaled="0"/>
                  </a:gradFill>
                  <a:effectLst/>
                  <a:uLnTx/>
                  <a:uFillTx/>
                  <a:latin typeface="Segoe UI"/>
                  <a:ea typeface="Segoe UI" pitchFamily="34" charset="0"/>
                  <a:cs typeface="Segoe UI" pitchFamily="34" charset="0"/>
                </a:rPr>
                <a:t>GLOBAL</a:t>
              </a:r>
            </a:p>
          </p:txBody>
        </p:sp>
        <p:sp>
          <p:nvSpPr>
            <p:cNvPr id="21" name="Rectangle 20">
              <a:extLst>
                <a:ext uri="{FF2B5EF4-FFF2-40B4-BE49-F238E27FC236}">
                  <a16:creationId xmlns:a16="http://schemas.microsoft.com/office/drawing/2014/main" id="{DC29F024-A207-4CEE-9276-0A2E1A59E494}"/>
                </a:ext>
              </a:extLst>
            </p:cNvPr>
            <p:cNvSpPr/>
            <p:nvPr/>
          </p:nvSpPr>
          <p:spPr bwMode="auto">
            <a:xfrm>
              <a:off x="8577948" y="1221710"/>
              <a:ext cx="818637" cy="1890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150" normalizeH="0" baseline="0" noProof="0">
                  <a:ln>
                    <a:noFill/>
                  </a:ln>
                  <a:gradFill>
                    <a:gsLst>
                      <a:gs pos="0">
                        <a:srgbClr val="50E6FF"/>
                      </a:gs>
                      <a:gs pos="100000">
                        <a:srgbClr val="50E6FF"/>
                      </a:gs>
                    </a:gsLst>
                    <a:lin ang="5400000" scaled="0"/>
                  </a:gradFill>
                  <a:effectLst/>
                  <a:uLnTx/>
                  <a:uFillTx/>
                  <a:latin typeface="Segoe UI"/>
                  <a:ea typeface="Segoe UI" pitchFamily="34" charset="0"/>
                  <a:cs typeface="Segoe UI" pitchFamily="34" charset="0"/>
                </a:rPr>
                <a:t>INDUSTRY</a:t>
              </a:r>
            </a:p>
          </p:txBody>
        </p:sp>
        <p:sp>
          <p:nvSpPr>
            <p:cNvPr id="22" name="Rectangle 21">
              <a:extLst>
                <a:ext uri="{FF2B5EF4-FFF2-40B4-BE49-F238E27FC236}">
                  <a16:creationId xmlns:a16="http://schemas.microsoft.com/office/drawing/2014/main" id="{BA63BE1C-9B6A-4F16-9443-604AF07F967F}"/>
                </a:ext>
              </a:extLst>
            </p:cNvPr>
            <p:cNvSpPr/>
            <p:nvPr/>
          </p:nvSpPr>
          <p:spPr bwMode="auto">
            <a:xfrm>
              <a:off x="10054062" y="1221710"/>
              <a:ext cx="818637" cy="1890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150" normalizeH="0" baseline="0" noProof="0">
                  <a:ln>
                    <a:noFill/>
                  </a:ln>
                  <a:gradFill>
                    <a:gsLst>
                      <a:gs pos="0">
                        <a:srgbClr val="50E6FF"/>
                      </a:gs>
                      <a:gs pos="100000">
                        <a:srgbClr val="50E6FF"/>
                      </a:gs>
                    </a:gsLst>
                    <a:lin ang="5400000" scaled="0"/>
                  </a:gradFill>
                  <a:effectLst/>
                  <a:uLnTx/>
                  <a:uFillTx/>
                  <a:latin typeface="Segoe UI"/>
                  <a:ea typeface="Segoe UI" pitchFamily="34" charset="0"/>
                  <a:cs typeface="Segoe UI" pitchFamily="34" charset="0"/>
                </a:rPr>
                <a:t>REGIONAL</a:t>
              </a:r>
            </a:p>
          </p:txBody>
        </p:sp>
        <p:sp>
          <p:nvSpPr>
            <p:cNvPr id="23" name="Rectangle 22">
              <a:extLst>
                <a:ext uri="{FF2B5EF4-FFF2-40B4-BE49-F238E27FC236}">
                  <a16:creationId xmlns:a16="http://schemas.microsoft.com/office/drawing/2014/main" id="{0EFC8686-8496-4C14-8AB3-9F630712A19D}"/>
                </a:ext>
              </a:extLst>
            </p:cNvPr>
            <p:cNvSpPr/>
            <p:nvPr/>
          </p:nvSpPr>
          <p:spPr bwMode="auto">
            <a:xfrm>
              <a:off x="7101840" y="3908301"/>
              <a:ext cx="818638" cy="1890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150" normalizeH="0" baseline="0" noProof="0">
                  <a:ln>
                    <a:noFill/>
                  </a:ln>
                  <a:gradFill>
                    <a:gsLst>
                      <a:gs pos="0">
                        <a:srgbClr val="50E6FF"/>
                      </a:gs>
                      <a:gs pos="100000">
                        <a:srgbClr val="50E6FF"/>
                      </a:gs>
                    </a:gsLst>
                    <a:lin ang="5400000" scaled="0"/>
                  </a:gradFill>
                  <a:effectLst/>
                  <a:uLnTx/>
                  <a:uFillTx/>
                  <a:latin typeface="Segoe UI"/>
                  <a:ea typeface="Segoe UI" pitchFamily="34" charset="0"/>
                  <a:cs typeface="Segoe UI" pitchFamily="34" charset="0"/>
                </a:rPr>
                <a:t>U.S. GOVT</a:t>
              </a:r>
            </a:p>
          </p:txBody>
        </p:sp>
      </p:grpSp>
      <p:grpSp>
        <p:nvGrpSpPr>
          <p:cNvPr id="69" name="Group 68">
            <a:extLst>
              <a:ext uri="{FF2B5EF4-FFF2-40B4-BE49-F238E27FC236}">
                <a16:creationId xmlns:a16="http://schemas.microsoft.com/office/drawing/2014/main" id="{4034F1DD-3054-44D2-BA95-B558733BB6EA}"/>
              </a:ext>
            </a:extLst>
          </p:cNvPr>
          <p:cNvGrpSpPr/>
          <p:nvPr/>
        </p:nvGrpSpPr>
        <p:grpSpPr>
          <a:xfrm>
            <a:off x="9504177" y="1318026"/>
            <a:ext cx="1476058" cy="553998"/>
            <a:chOff x="9163788" y="1371600"/>
            <a:chExt cx="1476058" cy="553998"/>
          </a:xfrm>
        </p:grpSpPr>
        <p:sp>
          <p:nvSpPr>
            <p:cNvPr id="27" name="Rectangle 26">
              <a:extLst>
                <a:ext uri="{FF2B5EF4-FFF2-40B4-BE49-F238E27FC236}">
                  <a16:creationId xmlns:a16="http://schemas.microsoft.com/office/drawing/2014/main" id="{DA3058AB-4041-43B1-8AAD-9B456E18440F}"/>
                </a:ext>
              </a:extLst>
            </p:cNvPr>
            <p:cNvSpPr/>
            <p:nvPr/>
          </p:nvSpPr>
          <p:spPr bwMode="auto">
            <a:xfrm>
              <a:off x="9163788" y="1371600"/>
              <a:ext cx="444032" cy="5539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3600" b="1" i="0" u="none" strike="noStrike" kern="1200" cap="none" spc="0" normalizeH="0" baseline="0" noProof="0">
                  <a:ln>
                    <a:noFill/>
                  </a:ln>
                  <a:gradFill>
                    <a:gsLst>
                      <a:gs pos="0">
                        <a:srgbClr val="50E6FF"/>
                      </a:gs>
                      <a:gs pos="100000">
                        <a:srgbClr val="50E6FF"/>
                      </a:gs>
                    </a:gsLst>
                    <a:lin ang="5400000" scaled="0"/>
                  </a:gradFill>
                  <a:effectLst/>
                  <a:uLnTx/>
                  <a:uFillTx/>
                  <a:latin typeface="Segoe UI Semibold"/>
                  <a:ea typeface="Segoe UI" pitchFamily="34" charset="0"/>
                  <a:cs typeface="Segoe UI" pitchFamily="34" charset="0"/>
                </a:rPr>
                <a:t>91</a:t>
              </a:r>
            </a:p>
          </p:txBody>
        </p:sp>
        <p:sp>
          <p:nvSpPr>
            <p:cNvPr id="28" name="Rectangle 27">
              <a:extLst>
                <a:ext uri="{FF2B5EF4-FFF2-40B4-BE49-F238E27FC236}">
                  <a16:creationId xmlns:a16="http://schemas.microsoft.com/office/drawing/2014/main" id="{2BD1F1CA-8DFE-4A2D-8574-81195156C8C7}"/>
                </a:ext>
              </a:extLst>
            </p:cNvPr>
            <p:cNvSpPr/>
            <p:nvPr/>
          </p:nvSpPr>
          <p:spPr bwMode="auto">
            <a:xfrm>
              <a:off x="9819108" y="1463933"/>
              <a:ext cx="820738" cy="3693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Compliance</a:t>
              </a:r>
              <a:br>
                <a:rPr kumimoji="0" lang="en-US" sz="1200" b="1"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br>
              <a:r>
                <a:rPr kumimoji="0" lang="en-US" sz="1200" b="1"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offerings</a:t>
              </a:r>
            </a:p>
          </p:txBody>
        </p:sp>
      </p:grpSp>
      <p:pic>
        <p:nvPicPr>
          <p:cNvPr id="33" name="Picture 32">
            <a:extLst>
              <a:ext uri="{FF2B5EF4-FFF2-40B4-BE49-F238E27FC236}">
                <a16:creationId xmlns:a16="http://schemas.microsoft.com/office/drawing/2014/main" id="{C1540465-5086-405A-A97A-39A1A434809A}"/>
              </a:ext>
            </a:extLst>
          </p:cNvPr>
          <p:cNvPicPr>
            <a:picLocks noChangeAspect="1"/>
          </p:cNvPicPr>
          <p:nvPr/>
        </p:nvPicPr>
        <p:blipFill rotWithShape="1">
          <a:blip r:embed="rId3"/>
          <a:srcRect l="2551" t="503" r="5191" b="6240"/>
          <a:stretch/>
        </p:blipFill>
        <p:spPr>
          <a:xfrm>
            <a:off x="283702" y="54029"/>
            <a:ext cx="11838073" cy="6742039"/>
          </a:xfrm>
          <a:prstGeom prst="rect">
            <a:avLst/>
          </a:prstGeom>
        </p:spPr>
      </p:pic>
      <p:sp>
        <p:nvSpPr>
          <p:cNvPr id="34" name="Rectangle 33">
            <a:extLst>
              <a:ext uri="{FF2B5EF4-FFF2-40B4-BE49-F238E27FC236}">
                <a16:creationId xmlns:a16="http://schemas.microsoft.com/office/drawing/2014/main" id="{D0956D95-ECF0-40E1-8015-69703D05263C}"/>
              </a:ext>
            </a:extLst>
          </p:cNvPr>
          <p:cNvSpPr/>
          <p:nvPr/>
        </p:nvSpPr>
        <p:spPr>
          <a:xfrm>
            <a:off x="185001" y="4318196"/>
            <a:ext cx="3529584" cy="707886"/>
          </a:xfrm>
          <a:prstGeom prst="rect">
            <a:avLst/>
          </a:prstGeom>
        </p:spPr>
        <p:txBody>
          <a:bodyPr wrap="square" lIns="0" anchor="t">
            <a:noAutofit/>
          </a:bodyPr>
          <a:lstStyle/>
          <a:p>
            <a:pPr marL="0" marR="0" lvl="0" indent="0" algn="ctr" defTabSz="914411"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Largest geographical footprint of any cloud provider operating regions</a:t>
            </a:r>
            <a:r>
              <a:rPr kumimoji="0" lang="en-US" sz="1200" b="0" i="0" u="none" strike="noStrike" kern="1200" cap="none" spc="0" normalizeH="0" noProof="0">
                <a:ln>
                  <a:noFill/>
                </a:ln>
                <a:gradFill>
                  <a:gsLst>
                    <a:gs pos="1250">
                      <a:srgbClr val="FFFFFF"/>
                    </a:gs>
                    <a:gs pos="100000">
                      <a:srgbClr val="FFFFFF"/>
                    </a:gs>
                  </a:gsLst>
                  <a:lin ang="5400000" scaled="0"/>
                </a:gradFill>
                <a:effectLst/>
                <a:uLnTx/>
                <a:uFillTx/>
                <a:latin typeface="Segoe UI"/>
                <a:ea typeface="+mn-ea"/>
                <a:cs typeface="+mn-cs"/>
              </a:rPr>
              <a:t> in </a:t>
            </a:r>
            <a:r>
              <a:rPr lang="en-US" sz="1200" b="1">
                <a:solidFill>
                  <a:srgbClr val="50E6FF"/>
                </a:solidFill>
                <a:latin typeface="Segoe UI"/>
              </a:rPr>
              <a:t>28</a:t>
            </a:r>
            <a:r>
              <a:rPr kumimoji="0" lang="en-US" sz="12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 countries</a:t>
            </a:r>
            <a:r>
              <a:rPr kumimoji="0" lang="en-US" sz="1200" b="0" i="0" u="none" strike="noStrike" kern="1200" cap="none" spc="0" normalizeH="0" noProof="0">
                <a:ln>
                  <a:noFill/>
                </a:ln>
                <a:gradFill>
                  <a:gsLst>
                    <a:gs pos="1250">
                      <a:srgbClr val="FFFFFF"/>
                    </a:gs>
                    <a:gs pos="100000">
                      <a:srgbClr val="FFFFFF"/>
                    </a:gs>
                  </a:gsLst>
                  <a:lin ang="5400000" scaled="0"/>
                </a:gradFill>
                <a:effectLst/>
                <a:uLnTx/>
                <a:uFillTx/>
                <a:latin typeface="Segoe UI"/>
                <a:ea typeface="+mn-ea"/>
                <a:cs typeface="+mn-cs"/>
              </a:rPr>
              <a:t> on all continents.</a:t>
            </a:r>
            <a:endParaRPr kumimoji="0" lang="en-US" sz="12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a:p>
            <a:pPr marL="0" marR="0" lvl="0" indent="0" algn="ctr" defTabSz="914411"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a:p>
            <a:pPr marL="0" marR="0" lvl="0" indent="0" algn="ctr" defTabSz="914411" rtl="0" eaLnBrk="1" fontAlgn="auto" latinLnBrk="0" hangingPunct="1">
              <a:lnSpc>
                <a:spcPct val="100000"/>
              </a:lnSpc>
              <a:spcBef>
                <a:spcPts val="0"/>
              </a:spcBef>
              <a:spcAft>
                <a:spcPts val="0"/>
              </a:spcAft>
              <a:buClrTx/>
              <a:buSzTx/>
              <a:buFontTx/>
              <a:buNone/>
              <a:tabLst/>
              <a:defRPr/>
            </a:pPr>
            <a:r>
              <a:rPr lang="en-US" sz="1200">
                <a:gradFill>
                  <a:gsLst>
                    <a:gs pos="1250">
                      <a:srgbClr val="FFFFFF"/>
                    </a:gs>
                    <a:gs pos="100000">
                      <a:srgbClr val="FFFFFF"/>
                    </a:gs>
                  </a:gsLst>
                  <a:lin ang="5400000" scaled="0"/>
                </a:gradFill>
                <a:latin typeface="Segoe UI"/>
              </a:rPr>
              <a:t>Seamless integration and common management of resources across heterogenous and hybrid environments</a:t>
            </a:r>
          </a:p>
          <a:p>
            <a:pPr marL="0" marR="0" lvl="0" indent="0" algn="ctr" defTabSz="914411" rtl="0" eaLnBrk="1" fontAlgn="auto" latinLnBrk="0" hangingPunct="1">
              <a:lnSpc>
                <a:spcPct val="100000"/>
              </a:lnSpc>
              <a:spcBef>
                <a:spcPts val="0"/>
              </a:spcBef>
              <a:spcAft>
                <a:spcPts val="0"/>
              </a:spcAft>
              <a:buClrTx/>
              <a:buSzTx/>
              <a:buFontTx/>
              <a:buNone/>
              <a:tabLst/>
              <a:defRPr/>
            </a:pPr>
            <a:endParaRPr lang="en-US" sz="1200">
              <a:gradFill>
                <a:gsLst>
                  <a:gs pos="1250">
                    <a:srgbClr val="FFFFFF"/>
                  </a:gs>
                  <a:gs pos="100000">
                    <a:srgbClr val="FFFFFF"/>
                  </a:gs>
                </a:gsLst>
                <a:lin ang="5400000" scaled="0"/>
              </a:gradFill>
              <a:latin typeface="Segoe UI"/>
            </a:endParaRPr>
          </a:p>
          <a:p>
            <a:pPr marL="0" marR="0" lvl="0" indent="0" algn="ctr" defTabSz="914411" rtl="0" eaLnBrk="1" fontAlgn="auto" latinLnBrk="0" hangingPunct="1">
              <a:lnSpc>
                <a:spcPct val="100000"/>
              </a:lnSpc>
              <a:spcBef>
                <a:spcPts val="0"/>
              </a:spcBef>
              <a:spcAft>
                <a:spcPts val="0"/>
              </a:spcAft>
              <a:buClrTx/>
              <a:buSzTx/>
              <a:buFontTx/>
              <a:buNone/>
              <a:tabLst/>
              <a:defRPr/>
            </a:pPr>
            <a:endParaRPr lang="en-US" sz="1200">
              <a:gradFill>
                <a:gsLst>
                  <a:gs pos="1250">
                    <a:srgbClr val="FFFFFF"/>
                  </a:gs>
                  <a:gs pos="100000">
                    <a:srgbClr val="FFFFFF"/>
                  </a:gs>
                </a:gsLst>
                <a:lin ang="5400000" scaled="0"/>
              </a:gradFill>
              <a:latin typeface="Segoe UI"/>
            </a:endParaRPr>
          </a:p>
          <a:p>
            <a:pPr marL="0" marR="0" lvl="0" indent="0" algn="ctr" defTabSz="914411"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grpSp>
        <p:nvGrpSpPr>
          <p:cNvPr id="70" name="Group 69">
            <a:extLst>
              <a:ext uri="{FF2B5EF4-FFF2-40B4-BE49-F238E27FC236}">
                <a16:creationId xmlns:a16="http://schemas.microsoft.com/office/drawing/2014/main" id="{7FE80FC4-156D-4177-920B-E094F69C4F32}"/>
              </a:ext>
            </a:extLst>
          </p:cNvPr>
          <p:cNvGrpSpPr/>
          <p:nvPr/>
        </p:nvGrpSpPr>
        <p:grpSpPr>
          <a:xfrm>
            <a:off x="1363120" y="3654110"/>
            <a:ext cx="1173347" cy="553998"/>
            <a:chOff x="573291" y="1371600"/>
            <a:chExt cx="1173347" cy="553998"/>
          </a:xfrm>
        </p:grpSpPr>
        <p:sp>
          <p:nvSpPr>
            <p:cNvPr id="35" name="Rectangle 34">
              <a:extLst>
                <a:ext uri="{FF2B5EF4-FFF2-40B4-BE49-F238E27FC236}">
                  <a16:creationId xmlns:a16="http://schemas.microsoft.com/office/drawing/2014/main" id="{BFC169B5-BC20-4386-B5D9-CC8A68418986}"/>
                </a:ext>
              </a:extLst>
            </p:cNvPr>
            <p:cNvSpPr/>
            <p:nvPr/>
          </p:nvSpPr>
          <p:spPr bwMode="auto">
            <a:xfrm>
              <a:off x="573291" y="1371600"/>
              <a:ext cx="514564" cy="5539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lang="en-US" sz="3600" b="1">
                  <a:gradFill>
                    <a:gsLst>
                      <a:gs pos="0">
                        <a:srgbClr val="50E6FF"/>
                      </a:gs>
                      <a:gs pos="100000">
                        <a:srgbClr val="50E6FF"/>
                      </a:gs>
                    </a:gsLst>
                    <a:lin ang="5400000" scaled="0"/>
                  </a:gradFill>
                  <a:latin typeface="Segoe UI Semibold"/>
                  <a:ea typeface="Segoe UI" pitchFamily="34" charset="0"/>
                  <a:cs typeface="Segoe UI"/>
                </a:rPr>
                <a:t>66</a:t>
              </a:r>
              <a:endParaRPr kumimoji="0" lang="en-US" sz="3600" b="1" i="0" u="none" strike="noStrike" kern="1200" cap="none" spc="0" normalizeH="0" baseline="0" noProof="0">
                <a:ln>
                  <a:noFill/>
                </a:ln>
                <a:gradFill>
                  <a:gsLst>
                    <a:gs pos="0">
                      <a:srgbClr val="50E6FF"/>
                    </a:gs>
                    <a:gs pos="100000">
                      <a:srgbClr val="50E6FF"/>
                    </a:gs>
                  </a:gsLst>
                  <a:lin ang="5400000" scaled="0"/>
                </a:gradFill>
                <a:effectLst/>
                <a:uLnTx/>
                <a:uFillTx/>
                <a:latin typeface="Segoe UI Semibold"/>
                <a:ea typeface="Segoe UI" pitchFamily="34" charset="0"/>
                <a:cs typeface="Segoe UI" pitchFamily="34" charset="0"/>
              </a:endParaRPr>
            </a:p>
          </p:txBody>
        </p:sp>
        <p:sp>
          <p:nvSpPr>
            <p:cNvPr id="36" name="Rectangle 35">
              <a:extLst>
                <a:ext uri="{FF2B5EF4-FFF2-40B4-BE49-F238E27FC236}">
                  <a16:creationId xmlns:a16="http://schemas.microsoft.com/office/drawing/2014/main" id="{A67CA642-8D13-422C-A625-8F563B9CD02C}"/>
                </a:ext>
              </a:extLst>
            </p:cNvPr>
            <p:cNvSpPr/>
            <p:nvPr/>
          </p:nvSpPr>
          <p:spPr bwMode="auto">
            <a:xfrm>
              <a:off x="1228611" y="1463933"/>
              <a:ext cx="518027" cy="3693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Azure</a:t>
              </a:r>
              <a:br>
                <a:rPr kumimoji="0" lang="en-US" sz="1200" b="1"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br>
              <a:r>
                <a:rPr kumimoji="0" lang="en-US" sz="1200" b="1"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regions</a:t>
              </a:r>
            </a:p>
          </p:txBody>
        </p:sp>
      </p:grpSp>
      <p:sp>
        <p:nvSpPr>
          <p:cNvPr id="39" name="Rectangle 38">
            <a:extLst>
              <a:ext uri="{FF2B5EF4-FFF2-40B4-BE49-F238E27FC236}">
                <a16:creationId xmlns:a16="http://schemas.microsoft.com/office/drawing/2014/main" id="{BE8D5963-2D26-4F68-BF8B-9DBD68C0C6A0}"/>
              </a:ext>
            </a:extLst>
          </p:cNvPr>
          <p:cNvSpPr/>
          <p:nvPr/>
        </p:nvSpPr>
        <p:spPr>
          <a:xfrm>
            <a:off x="4331208" y="3565231"/>
            <a:ext cx="3529584" cy="1398844"/>
          </a:xfrm>
          <a:prstGeom prst="rect">
            <a:avLst/>
          </a:prstGeom>
        </p:spPr>
        <p:txBody>
          <a:bodyPr wrap="square">
            <a:noAutofit/>
          </a:bodyPr>
          <a:lstStyle/>
          <a:p>
            <a:pPr marL="0" marR="0" lvl="0" indent="0" algn="l" defTabSz="914411" rtl="0" eaLnBrk="1" fontAlgn="auto" latinLnBrk="0" hangingPunct="1">
              <a:lnSpc>
                <a:spcPct val="90000"/>
              </a:lnSpc>
              <a:spcBef>
                <a:spcPts val="600"/>
              </a:spcBef>
              <a:spcAft>
                <a:spcPts val="60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Microsoft Cyber Defense Operations Center </a:t>
            </a:r>
          </a:p>
          <a:p>
            <a:pPr marL="0" marR="0" lvl="0" indent="0" algn="l" defTabSz="914411" rtl="0" eaLnBrk="1" fontAlgn="auto" latinLnBrk="0" hangingPunct="1">
              <a:lnSpc>
                <a:spcPct val="90000"/>
              </a:lnSpc>
              <a:spcBef>
                <a:spcPts val="600"/>
              </a:spcBef>
              <a:spcAft>
                <a:spcPts val="600"/>
              </a:spcAft>
              <a:buClrTx/>
              <a:buSzTx/>
              <a:buFontTx/>
              <a:buNone/>
              <a:tabLst/>
              <a:defRPr/>
            </a:pPr>
            <a:r>
              <a:rPr kumimoji="0" lang="en-US" sz="1200" b="1" i="0" u="none" strike="noStrike" kern="1200" cap="none" spc="0" normalizeH="0" baseline="0" noProof="0">
                <a:ln>
                  <a:noFill/>
                </a:ln>
                <a:gradFill>
                  <a:gsLst>
                    <a:gs pos="0">
                      <a:srgbClr val="50E6FF"/>
                    </a:gs>
                    <a:gs pos="100000">
                      <a:srgbClr val="50E6FF"/>
                    </a:gs>
                  </a:gsLst>
                  <a:lin ang="5400000" scaled="0"/>
                </a:gradFill>
                <a:effectLst/>
                <a:uLnTx/>
                <a:uFillTx/>
                <a:latin typeface="Segoe UI"/>
                <a:ea typeface="+mn-ea"/>
                <a:cs typeface="+mn-cs"/>
              </a:rPr>
              <a:t>&gt;3,500 </a:t>
            </a: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full-time security professionals</a:t>
            </a:r>
          </a:p>
          <a:p>
            <a:pPr marL="0" marR="0" lvl="0" indent="0" algn="l" defTabSz="914411" rtl="0" eaLnBrk="1" fontAlgn="auto" latinLnBrk="0" hangingPunct="1">
              <a:lnSpc>
                <a:spcPct val="90000"/>
              </a:lnSpc>
              <a:spcBef>
                <a:spcPts val="600"/>
              </a:spcBef>
              <a:spcAft>
                <a:spcPts val="600"/>
              </a:spcAft>
              <a:buClrTx/>
              <a:buSzTx/>
              <a:buFontTx/>
              <a:buNone/>
              <a:tabLst/>
              <a:defRPr/>
            </a:pPr>
            <a:r>
              <a:rPr kumimoji="0" lang="en-US" sz="1200" b="1" i="0" u="none" strike="noStrike" kern="1200" cap="none" spc="0" normalizeH="0" baseline="0" noProof="0">
                <a:ln>
                  <a:noFill/>
                </a:ln>
                <a:gradFill>
                  <a:gsLst>
                    <a:gs pos="0">
                      <a:srgbClr val="50E6FF"/>
                    </a:gs>
                    <a:gs pos="100000">
                      <a:srgbClr val="50E6FF"/>
                    </a:gs>
                  </a:gsLst>
                  <a:lin ang="5400000" scaled="0"/>
                </a:gradFill>
                <a:effectLst/>
                <a:uLnTx/>
                <a:uFillTx/>
                <a:latin typeface="Segoe UI"/>
                <a:ea typeface="+mn-ea"/>
                <a:cs typeface="+mn-cs"/>
              </a:rPr>
              <a:t>6.5 trillion </a:t>
            </a: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global signals daily</a:t>
            </a:r>
          </a:p>
          <a:p>
            <a:pPr marL="0" marR="0" lvl="0" indent="0" algn="l" defTabSz="914411" rtl="0" eaLnBrk="1" fontAlgn="auto" latinLnBrk="0" hangingPunct="1">
              <a:lnSpc>
                <a:spcPct val="90000"/>
              </a:lnSpc>
              <a:spcBef>
                <a:spcPts val="600"/>
              </a:spcBef>
              <a:spcAft>
                <a:spcPts val="600"/>
              </a:spcAft>
              <a:buClrTx/>
              <a:buSzTx/>
              <a:buFontTx/>
              <a:buNone/>
              <a:tabLst/>
              <a:defRPr/>
            </a:pPr>
            <a:r>
              <a:rPr kumimoji="0" lang="en-US" sz="1200" b="1" i="0" u="none" strike="noStrike" kern="1200" cap="none" spc="0" normalizeH="0" baseline="0" noProof="0">
                <a:ln>
                  <a:noFill/>
                </a:ln>
                <a:gradFill>
                  <a:gsLst>
                    <a:gs pos="0">
                      <a:srgbClr val="50E6FF"/>
                    </a:gs>
                    <a:gs pos="100000">
                      <a:srgbClr val="50E6FF"/>
                    </a:gs>
                  </a:gsLst>
                  <a:lin ang="5400000" scaled="0"/>
                </a:gradFill>
                <a:effectLst/>
                <a:uLnTx/>
                <a:uFillTx/>
                <a:latin typeface="Segoe UI"/>
                <a:ea typeface="+mn-ea"/>
                <a:cs typeface="+mn-cs"/>
              </a:rPr>
              <a:t>$1 billion </a:t>
            </a: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annual cybersecurity investment</a:t>
            </a:r>
          </a:p>
        </p:txBody>
      </p:sp>
      <p:pic>
        <p:nvPicPr>
          <p:cNvPr id="40" name="Picture 39" descr="A group of people watching television in a room&#10;&#10;Description automatically generated">
            <a:extLst>
              <a:ext uri="{FF2B5EF4-FFF2-40B4-BE49-F238E27FC236}">
                <a16:creationId xmlns:a16="http://schemas.microsoft.com/office/drawing/2014/main" id="{2FDF28E7-1319-4417-B655-DD31197E80C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947" t="16445" r="699" b="18106"/>
          <a:stretch/>
        </p:blipFill>
        <p:spPr>
          <a:xfrm>
            <a:off x="4148328" y="1667780"/>
            <a:ext cx="3412821" cy="1634489"/>
          </a:xfrm>
          <a:prstGeom prst="rect">
            <a:avLst/>
          </a:prstGeom>
        </p:spPr>
      </p:pic>
      <p:cxnSp>
        <p:nvCxnSpPr>
          <p:cNvPr id="42" name="Straight Connector 41">
            <a:extLst>
              <a:ext uri="{FF2B5EF4-FFF2-40B4-BE49-F238E27FC236}">
                <a16:creationId xmlns:a16="http://schemas.microsoft.com/office/drawing/2014/main" id="{97AA5CF3-69CB-4523-BC84-F62507DD033A}"/>
              </a:ext>
            </a:extLst>
          </p:cNvPr>
          <p:cNvCxnSpPr/>
          <p:nvPr/>
        </p:nvCxnSpPr>
        <p:spPr>
          <a:xfrm>
            <a:off x="4025732" y="0"/>
            <a:ext cx="0" cy="6867144"/>
          </a:xfrm>
          <a:prstGeom prst="line">
            <a:avLst/>
          </a:prstGeom>
          <a:ln w="19050">
            <a:solidFill>
              <a:schemeClr val="bg1">
                <a:lumMod val="75000"/>
                <a:lumOff val="2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20A63D39-56BE-4E99-ACE7-EFBFAEEBC202}"/>
              </a:ext>
            </a:extLst>
          </p:cNvPr>
          <p:cNvCxnSpPr/>
          <p:nvPr/>
        </p:nvCxnSpPr>
        <p:spPr>
          <a:xfrm>
            <a:off x="7999317" y="-15865"/>
            <a:ext cx="0" cy="6867144"/>
          </a:xfrm>
          <a:prstGeom prst="line">
            <a:avLst/>
          </a:prstGeom>
          <a:ln w="19050">
            <a:solidFill>
              <a:schemeClr val="bg1">
                <a:lumMod val="75000"/>
                <a:lumOff val="2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76" name="Group 75">
            <a:extLst>
              <a:ext uri="{FF2B5EF4-FFF2-40B4-BE49-F238E27FC236}">
                <a16:creationId xmlns:a16="http://schemas.microsoft.com/office/drawing/2014/main" id="{0DCF6EE1-7CC3-4EFA-9D18-50937D413B54}"/>
              </a:ext>
            </a:extLst>
          </p:cNvPr>
          <p:cNvGrpSpPr/>
          <p:nvPr/>
        </p:nvGrpSpPr>
        <p:grpSpPr>
          <a:xfrm>
            <a:off x="1314336" y="587962"/>
            <a:ext cx="1408208" cy="417864"/>
            <a:chOff x="1262715" y="563209"/>
            <a:chExt cx="1408208" cy="417864"/>
          </a:xfrm>
        </p:grpSpPr>
        <p:sp>
          <p:nvSpPr>
            <p:cNvPr id="2" name="Rectangle 1">
              <a:extLst>
                <a:ext uri="{FF2B5EF4-FFF2-40B4-BE49-F238E27FC236}">
                  <a16:creationId xmlns:a16="http://schemas.microsoft.com/office/drawing/2014/main" id="{F05C7873-6BC5-48C9-8338-4B9375C76188}"/>
                </a:ext>
              </a:extLst>
            </p:cNvPr>
            <p:cNvSpPr/>
            <p:nvPr/>
          </p:nvSpPr>
          <p:spPr bwMode="auto">
            <a:xfrm>
              <a:off x="1882246" y="625563"/>
              <a:ext cx="788677" cy="3077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lang="en-US" sz="2000">
                  <a:gradFill>
                    <a:gsLst>
                      <a:gs pos="0">
                        <a:srgbClr val="FFFFFF"/>
                      </a:gs>
                      <a:gs pos="100000">
                        <a:srgbClr val="FFFFFF"/>
                      </a:gs>
                    </a:gsLst>
                    <a:lin ang="5400000" scaled="0"/>
                  </a:gradFill>
                  <a:latin typeface="Segoe UI Semibold"/>
                  <a:ea typeface="Segoe UI" pitchFamily="34" charset="0"/>
                  <a:cs typeface="Segoe UI" pitchFamily="34" charset="0"/>
                </a:rPr>
                <a:t>Hybrid</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grpSp>
          <p:nvGrpSpPr>
            <p:cNvPr id="44" name="globe" descr="globe, earth">
              <a:extLst>
                <a:ext uri="{FF2B5EF4-FFF2-40B4-BE49-F238E27FC236}">
                  <a16:creationId xmlns:a16="http://schemas.microsoft.com/office/drawing/2014/main" id="{0DEDD873-A4B4-4EA9-AC39-421EEB3EEF68}"/>
                </a:ext>
              </a:extLst>
            </p:cNvPr>
            <p:cNvGrpSpPr/>
            <p:nvPr/>
          </p:nvGrpSpPr>
          <p:grpSpPr>
            <a:xfrm>
              <a:off x="1262715" y="563209"/>
              <a:ext cx="417867" cy="417864"/>
              <a:chOff x="8617745" y="2840833"/>
              <a:chExt cx="896938" cy="896934"/>
            </a:xfrm>
          </p:grpSpPr>
          <p:sp>
            <p:nvSpPr>
              <p:cNvPr id="45" name="Oval 44">
                <a:extLst>
                  <a:ext uri="{FF2B5EF4-FFF2-40B4-BE49-F238E27FC236}">
                    <a16:creationId xmlns:a16="http://schemas.microsoft.com/office/drawing/2014/main" id="{D18BDC03-D66E-4426-BB24-8D7780340F7A}"/>
                  </a:ext>
                </a:extLst>
              </p:cNvPr>
              <p:cNvSpPr/>
              <p:nvPr/>
            </p:nvSpPr>
            <p:spPr bwMode="auto">
              <a:xfrm>
                <a:off x="8618568" y="2840833"/>
                <a:ext cx="896112" cy="896112"/>
              </a:xfrm>
              <a:prstGeom prst="ellipse">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46" name="Group 4">
                <a:extLst>
                  <a:ext uri="{FF2B5EF4-FFF2-40B4-BE49-F238E27FC236}">
                    <a16:creationId xmlns:a16="http://schemas.microsoft.com/office/drawing/2014/main" id="{57C8CC28-1598-48BE-82C2-4B7A7379B12C}"/>
                  </a:ext>
                </a:extLst>
              </p:cNvPr>
              <p:cNvGrpSpPr>
                <a:grpSpLocks noChangeAspect="1"/>
              </p:cNvGrpSpPr>
              <p:nvPr/>
            </p:nvGrpSpPr>
            <p:grpSpPr bwMode="auto">
              <a:xfrm>
                <a:off x="8617745" y="2840833"/>
                <a:ext cx="896938" cy="896934"/>
                <a:chOff x="2177" y="498"/>
                <a:chExt cx="3324" cy="3324"/>
              </a:xfrm>
              <a:solidFill>
                <a:srgbClr val="243A5E"/>
              </a:solidFill>
            </p:grpSpPr>
            <p:sp>
              <p:nvSpPr>
                <p:cNvPr id="47" name="Freeform 5">
                  <a:extLst>
                    <a:ext uri="{FF2B5EF4-FFF2-40B4-BE49-F238E27FC236}">
                      <a16:creationId xmlns:a16="http://schemas.microsoft.com/office/drawing/2014/main" id="{E839D876-061C-467E-AEA4-07C6D9A0C73F}"/>
                    </a:ext>
                  </a:extLst>
                </p:cNvPr>
                <p:cNvSpPr>
                  <a:spLocks/>
                </p:cNvSpPr>
                <p:nvPr/>
              </p:nvSpPr>
              <p:spPr bwMode="auto">
                <a:xfrm>
                  <a:off x="2177" y="2063"/>
                  <a:ext cx="766" cy="1462"/>
                </a:xfrm>
                <a:custGeom>
                  <a:avLst/>
                  <a:gdLst>
                    <a:gd name="T0" fmla="*/ 429 w 435"/>
                    <a:gd name="T1" fmla="*/ 729 h 830"/>
                    <a:gd name="T2" fmla="*/ 404 w 435"/>
                    <a:gd name="T3" fmla="*/ 683 h 830"/>
                    <a:gd name="T4" fmla="*/ 411 w 435"/>
                    <a:gd name="T5" fmla="*/ 596 h 830"/>
                    <a:gd name="T6" fmla="*/ 315 w 435"/>
                    <a:gd name="T7" fmla="*/ 499 h 830"/>
                    <a:gd name="T8" fmla="*/ 255 w 435"/>
                    <a:gd name="T9" fmla="*/ 382 h 830"/>
                    <a:gd name="T10" fmla="*/ 271 w 435"/>
                    <a:gd name="T11" fmla="*/ 323 h 830"/>
                    <a:gd name="T12" fmla="*/ 266 w 435"/>
                    <a:gd name="T13" fmla="*/ 301 h 830"/>
                    <a:gd name="T14" fmla="*/ 285 w 435"/>
                    <a:gd name="T15" fmla="*/ 274 h 830"/>
                    <a:gd name="T16" fmla="*/ 313 w 435"/>
                    <a:gd name="T17" fmla="*/ 194 h 830"/>
                    <a:gd name="T18" fmla="*/ 290 w 435"/>
                    <a:gd name="T19" fmla="*/ 182 h 830"/>
                    <a:gd name="T20" fmla="*/ 263 w 435"/>
                    <a:gd name="T21" fmla="*/ 186 h 830"/>
                    <a:gd name="T22" fmla="*/ 213 w 435"/>
                    <a:gd name="T23" fmla="*/ 151 h 830"/>
                    <a:gd name="T24" fmla="*/ 177 w 435"/>
                    <a:gd name="T25" fmla="*/ 106 h 830"/>
                    <a:gd name="T26" fmla="*/ 107 w 435"/>
                    <a:gd name="T27" fmla="*/ 90 h 830"/>
                    <a:gd name="T28" fmla="*/ 35 w 435"/>
                    <a:gd name="T29" fmla="*/ 47 h 830"/>
                    <a:gd name="T30" fmla="*/ 1 w 435"/>
                    <a:gd name="T31" fmla="*/ 0 h 830"/>
                    <a:gd name="T32" fmla="*/ 0 w 435"/>
                    <a:gd name="T33" fmla="*/ 55 h 830"/>
                    <a:gd name="T34" fmla="*/ 404 w 435"/>
                    <a:gd name="T35" fmla="*/ 830 h 830"/>
                    <a:gd name="T36" fmla="*/ 429 w 435"/>
                    <a:gd name="T37" fmla="*/ 729 h 8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35" h="830">
                      <a:moveTo>
                        <a:pt x="429" y="729"/>
                      </a:moveTo>
                      <a:cubicBezTo>
                        <a:pt x="423" y="710"/>
                        <a:pt x="408" y="705"/>
                        <a:pt x="404" y="683"/>
                      </a:cubicBezTo>
                      <a:cubicBezTo>
                        <a:pt x="401" y="661"/>
                        <a:pt x="416" y="610"/>
                        <a:pt x="411" y="596"/>
                      </a:cubicBezTo>
                      <a:cubicBezTo>
                        <a:pt x="406" y="581"/>
                        <a:pt x="336" y="525"/>
                        <a:pt x="315" y="499"/>
                      </a:cubicBezTo>
                      <a:cubicBezTo>
                        <a:pt x="294" y="473"/>
                        <a:pt x="257" y="406"/>
                        <a:pt x="255" y="382"/>
                      </a:cubicBezTo>
                      <a:cubicBezTo>
                        <a:pt x="254" y="358"/>
                        <a:pt x="270" y="330"/>
                        <a:pt x="271" y="323"/>
                      </a:cubicBezTo>
                      <a:cubicBezTo>
                        <a:pt x="272" y="316"/>
                        <a:pt x="268" y="311"/>
                        <a:pt x="266" y="301"/>
                      </a:cubicBezTo>
                      <a:cubicBezTo>
                        <a:pt x="265" y="290"/>
                        <a:pt x="277" y="285"/>
                        <a:pt x="285" y="274"/>
                      </a:cubicBezTo>
                      <a:cubicBezTo>
                        <a:pt x="294" y="262"/>
                        <a:pt x="313" y="194"/>
                        <a:pt x="313" y="194"/>
                      </a:cubicBezTo>
                      <a:cubicBezTo>
                        <a:pt x="313" y="194"/>
                        <a:pt x="299" y="183"/>
                        <a:pt x="290" y="182"/>
                      </a:cubicBezTo>
                      <a:cubicBezTo>
                        <a:pt x="281" y="181"/>
                        <a:pt x="276" y="187"/>
                        <a:pt x="263" y="186"/>
                      </a:cubicBezTo>
                      <a:cubicBezTo>
                        <a:pt x="250" y="185"/>
                        <a:pt x="231" y="170"/>
                        <a:pt x="213" y="151"/>
                      </a:cubicBezTo>
                      <a:cubicBezTo>
                        <a:pt x="194" y="132"/>
                        <a:pt x="193" y="120"/>
                        <a:pt x="177" y="106"/>
                      </a:cubicBezTo>
                      <a:cubicBezTo>
                        <a:pt x="161" y="93"/>
                        <a:pt x="128" y="93"/>
                        <a:pt x="107" y="90"/>
                      </a:cubicBezTo>
                      <a:cubicBezTo>
                        <a:pt x="85" y="86"/>
                        <a:pt x="54" y="61"/>
                        <a:pt x="35" y="47"/>
                      </a:cubicBezTo>
                      <a:cubicBezTo>
                        <a:pt x="19" y="35"/>
                        <a:pt x="6" y="9"/>
                        <a:pt x="1" y="0"/>
                      </a:cubicBezTo>
                      <a:cubicBezTo>
                        <a:pt x="0" y="18"/>
                        <a:pt x="0" y="37"/>
                        <a:pt x="0" y="55"/>
                      </a:cubicBezTo>
                      <a:cubicBezTo>
                        <a:pt x="0" y="376"/>
                        <a:pt x="160" y="659"/>
                        <a:pt x="404" y="830"/>
                      </a:cubicBezTo>
                      <a:cubicBezTo>
                        <a:pt x="405" y="829"/>
                        <a:pt x="435" y="747"/>
                        <a:pt x="429" y="729"/>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8" name="Freeform 6">
                  <a:extLst>
                    <a:ext uri="{FF2B5EF4-FFF2-40B4-BE49-F238E27FC236}">
                      <a16:creationId xmlns:a16="http://schemas.microsoft.com/office/drawing/2014/main" id="{49961924-21AA-499E-BED1-87159F69C675}"/>
                    </a:ext>
                  </a:extLst>
                </p:cNvPr>
                <p:cNvSpPr>
                  <a:spLocks/>
                </p:cNvSpPr>
                <p:nvPr/>
              </p:nvSpPr>
              <p:spPr bwMode="auto">
                <a:xfrm>
                  <a:off x="2774" y="808"/>
                  <a:ext cx="98" cy="81"/>
                </a:xfrm>
                <a:custGeom>
                  <a:avLst/>
                  <a:gdLst>
                    <a:gd name="T0" fmla="*/ 41 w 56"/>
                    <a:gd name="T1" fmla="*/ 43 h 46"/>
                    <a:gd name="T2" fmla="*/ 56 w 56"/>
                    <a:gd name="T3" fmla="*/ 0 h 46"/>
                    <a:gd name="T4" fmla="*/ 0 w 56"/>
                    <a:gd name="T5" fmla="*/ 43 h 46"/>
                    <a:gd name="T6" fmla="*/ 41 w 56"/>
                    <a:gd name="T7" fmla="*/ 43 h 46"/>
                  </a:gdLst>
                  <a:ahLst/>
                  <a:cxnLst>
                    <a:cxn ang="0">
                      <a:pos x="T0" y="T1"/>
                    </a:cxn>
                    <a:cxn ang="0">
                      <a:pos x="T2" y="T3"/>
                    </a:cxn>
                    <a:cxn ang="0">
                      <a:pos x="T4" y="T5"/>
                    </a:cxn>
                    <a:cxn ang="0">
                      <a:pos x="T6" y="T7"/>
                    </a:cxn>
                  </a:cxnLst>
                  <a:rect l="0" t="0" r="r" b="b"/>
                  <a:pathLst>
                    <a:path w="56" h="46">
                      <a:moveTo>
                        <a:pt x="41" y="43"/>
                      </a:moveTo>
                      <a:cubicBezTo>
                        <a:pt x="46" y="40"/>
                        <a:pt x="49" y="5"/>
                        <a:pt x="56" y="0"/>
                      </a:cubicBezTo>
                      <a:cubicBezTo>
                        <a:pt x="37" y="13"/>
                        <a:pt x="18" y="28"/>
                        <a:pt x="0" y="43"/>
                      </a:cubicBezTo>
                      <a:cubicBezTo>
                        <a:pt x="1" y="43"/>
                        <a:pt x="35" y="46"/>
                        <a:pt x="41"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9" name="Freeform 7">
                  <a:extLst>
                    <a:ext uri="{FF2B5EF4-FFF2-40B4-BE49-F238E27FC236}">
                      <a16:creationId xmlns:a16="http://schemas.microsoft.com/office/drawing/2014/main" id="{372F5547-40B0-4F0E-80B0-BE124541BFEC}"/>
                    </a:ext>
                  </a:extLst>
                </p:cNvPr>
                <p:cNvSpPr>
                  <a:spLocks noEditPoints="1"/>
                </p:cNvSpPr>
                <p:nvPr/>
              </p:nvSpPr>
              <p:spPr bwMode="auto">
                <a:xfrm>
                  <a:off x="2333" y="498"/>
                  <a:ext cx="3168" cy="3324"/>
                </a:xfrm>
                <a:custGeom>
                  <a:avLst/>
                  <a:gdLst>
                    <a:gd name="T0" fmla="*/ 1630 w 1799"/>
                    <a:gd name="T1" fmla="*/ 741 h 1888"/>
                    <a:gd name="T2" fmla="*/ 1732 w 1799"/>
                    <a:gd name="T3" fmla="*/ 850 h 1888"/>
                    <a:gd name="T4" fmla="*/ 1574 w 1799"/>
                    <a:gd name="T5" fmla="*/ 975 h 1888"/>
                    <a:gd name="T6" fmla="*/ 1459 w 1799"/>
                    <a:gd name="T7" fmla="*/ 770 h 1888"/>
                    <a:gd name="T8" fmla="*/ 1663 w 1799"/>
                    <a:gd name="T9" fmla="*/ 1004 h 1888"/>
                    <a:gd name="T10" fmla="*/ 1551 w 1799"/>
                    <a:gd name="T11" fmla="*/ 1367 h 1888"/>
                    <a:gd name="T12" fmla="*/ 1456 w 1799"/>
                    <a:gd name="T13" fmla="*/ 1563 h 1888"/>
                    <a:gd name="T14" fmla="*/ 1278 w 1799"/>
                    <a:gd name="T15" fmla="*/ 1690 h 1888"/>
                    <a:gd name="T16" fmla="*/ 1229 w 1799"/>
                    <a:gd name="T17" fmla="*/ 1383 h 1888"/>
                    <a:gd name="T18" fmla="*/ 1203 w 1799"/>
                    <a:gd name="T19" fmla="*/ 1132 h 1888"/>
                    <a:gd name="T20" fmla="*/ 1052 w 1799"/>
                    <a:gd name="T21" fmla="*/ 1102 h 1888"/>
                    <a:gd name="T22" fmla="*/ 879 w 1799"/>
                    <a:gd name="T23" fmla="*/ 944 h 1888"/>
                    <a:gd name="T24" fmla="*/ 961 w 1799"/>
                    <a:gd name="T25" fmla="*/ 739 h 1888"/>
                    <a:gd name="T26" fmla="*/ 1272 w 1799"/>
                    <a:gd name="T27" fmla="*/ 723 h 1888"/>
                    <a:gd name="T28" fmla="*/ 1478 w 1799"/>
                    <a:gd name="T29" fmla="*/ 665 h 1888"/>
                    <a:gd name="T30" fmla="*/ 1325 w 1799"/>
                    <a:gd name="T31" fmla="*/ 607 h 1888"/>
                    <a:gd name="T32" fmla="*/ 1248 w 1799"/>
                    <a:gd name="T33" fmla="*/ 536 h 1888"/>
                    <a:gd name="T34" fmla="*/ 1256 w 1799"/>
                    <a:gd name="T35" fmla="*/ 590 h 1888"/>
                    <a:gd name="T36" fmla="*/ 1213 w 1799"/>
                    <a:gd name="T37" fmla="*/ 562 h 1888"/>
                    <a:gd name="T38" fmla="*/ 1073 w 1799"/>
                    <a:gd name="T39" fmla="*/ 627 h 1888"/>
                    <a:gd name="T40" fmla="*/ 984 w 1799"/>
                    <a:gd name="T41" fmla="*/ 599 h 1888"/>
                    <a:gd name="T42" fmla="*/ 1045 w 1799"/>
                    <a:gd name="T43" fmla="*/ 477 h 1888"/>
                    <a:gd name="T44" fmla="*/ 1164 w 1799"/>
                    <a:gd name="T45" fmla="*/ 361 h 1888"/>
                    <a:gd name="T46" fmla="*/ 1291 w 1799"/>
                    <a:gd name="T47" fmla="*/ 336 h 1888"/>
                    <a:gd name="T48" fmla="*/ 1290 w 1799"/>
                    <a:gd name="T49" fmla="*/ 233 h 1888"/>
                    <a:gd name="T50" fmla="*/ 1201 w 1799"/>
                    <a:gd name="T51" fmla="*/ 348 h 1888"/>
                    <a:gd name="T52" fmla="*/ 1178 w 1799"/>
                    <a:gd name="T53" fmla="*/ 245 h 1888"/>
                    <a:gd name="T54" fmla="*/ 1435 w 1799"/>
                    <a:gd name="T55" fmla="*/ 210 h 1888"/>
                    <a:gd name="T56" fmla="*/ 1438 w 1799"/>
                    <a:gd name="T57" fmla="*/ 251 h 1888"/>
                    <a:gd name="T58" fmla="*/ 353 w 1799"/>
                    <a:gd name="T59" fmla="*/ 191 h 1888"/>
                    <a:gd name="T60" fmla="*/ 302 w 1799"/>
                    <a:gd name="T61" fmla="*/ 387 h 1888"/>
                    <a:gd name="T62" fmla="*/ 429 w 1799"/>
                    <a:gd name="T63" fmla="*/ 286 h 1888"/>
                    <a:gd name="T64" fmla="*/ 536 w 1799"/>
                    <a:gd name="T65" fmla="*/ 389 h 1888"/>
                    <a:gd name="T66" fmla="*/ 389 w 1799"/>
                    <a:gd name="T67" fmla="*/ 475 h 1888"/>
                    <a:gd name="T68" fmla="*/ 307 w 1799"/>
                    <a:gd name="T69" fmla="*/ 603 h 1888"/>
                    <a:gd name="T70" fmla="*/ 114 w 1799"/>
                    <a:gd name="T71" fmla="*/ 740 h 1888"/>
                    <a:gd name="T72" fmla="*/ 39 w 1799"/>
                    <a:gd name="T73" fmla="*/ 912 h 1888"/>
                    <a:gd name="T74" fmla="*/ 140 w 1799"/>
                    <a:gd name="T75" fmla="*/ 955 h 1888"/>
                    <a:gd name="T76" fmla="*/ 291 w 1799"/>
                    <a:gd name="T77" fmla="*/ 988 h 1888"/>
                    <a:gd name="T78" fmla="*/ 530 w 1799"/>
                    <a:gd name="T79" fmla="*/ 1170 h 1888"/>
                    <a:gd name="T80" fmla="*/ 632 w 1799"/>
                    <a:gd name="T81" fmla="*/ 1521 h 1888"/>
                    <a:gd name="T82" fmla="*/ 486 w 1799"/>
                    <a:gd name="T83" fmla="*/ 1700 h 1888"/>
                    <a:gd name="T84" fmla="*/ 855 w 1799"/>
                    <a:gd name="T85" fmla="*/ 1888 h 1888"/>
                    <a:gd name="T86" fmla="*/ 1091 w 1799"/>
                    <a:gd name="T87" fmla="*/ 388 h 1888"/>
                    <a:gd name="T88" fmla="*/ 1058 w 1799"/>
                    <a:gd name="T89" fmla="*/ 363 h 1888"/>
                    <a:gd name="T90" fmla="*/ 1042 w 1799"/>
                    <a:gd name="T91" fmla="*/ 409 h 1888"/>
                    <a:gd name="T92" fmla="*/ 905 w 1799"/>
                    <a:gd name="T93" fmla="*/ 257 h 1888"/>
                    <a:gd name="T94" fmla="*/ 454 w 1799"/>
                    <a:gd name="T95" fmla="*/ 99 h 1888"/>
                    <a:gd name="T96" fmla="*/ 615 w 1799"/>
                    <a:gd name="T97" fmla="*/ 67 h 1888"/>
                    <a:gd name="T98" fmla="*/ 454 w 1799"/>
                    <a:gd name="T99" fmla="*/ 99 h 1888"/>
                    <a:gd name="T100" fmla="*/ 516 w 1799"/>
                    <a:gd name="T101" fmla="*/ 249 h 1888"/>
                    <a:gd name="T102" fmla="*/ 549 w 1799"/>
                    <a:gd name="T103" fmla="*/ 504 h 1888"/>
                    <a:gd name="T104" fmla="*/ 395 w 1799"/>
                    <a:gd name="T105" fmla="*/ 225 h 1888"/>
                    <a:gd name="T106" fmla="*/ 388 w 1799"/>
                    <a:gd name="T107" fmla="*/ 198 h 1888"/>
                    <a:gd name="T108" fmla="*/ 448 w 1799"/>
                    <a:gd name="T109" fmla="*/ 145 h 1888"/>
                    <a:gd name="T110" fmla="*/ 574 w 1799"/>
                    <a:gd name="T111" fmla="*/ 240 h 1888"/>
                    <a:gd name="T112" fmla="*/ 642 w 1799"/>
                    <a:gd name="T113" fmla="*/ 228 h 1888"/>
                    <a:gd name="T114" fmla="*/ 746 w 1799"/>
                    <a:gd name="T115" fmla="*/ 46 h 1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99" h="1888">
                      <a:moveTo>
                        <a:pt x="1787" y="791"/>
                      </a:moveTo>
                      <a:cubicBezTo>
                        <a:pt x="1786" y="792"/>
                        <a:pt x="1758" y="822"/>
                        <a:pt x="1754" y="822"/>
                      </a:cubicBezTo>
                      <a:cubicBezTo>
                        <a:pt x="1751" y="822"/>
                        <a:pt x="1718" y="784"/>
                        <a:pt x="1711" y="782"/>
                      </a:cubicBezTo>
                      <a:cubicBezTo>
                        <a:pt x="1703" y="779"/>
                        <a:pt x="1679" y="779"/>
                        <a:pt x="1669" y="775"/>
                      </a:cubicBezTo>
                      <a:cubicBezTo>
                        <a:pt x="1660" y="771"/>
                        <a:pt x="1632" y="743"/>
                        <a:pt x="1630" y="741"/>
                      </a:cubicBezTo>
                      <a:cubicBezTo>
                        <a:pt x="1628" y="739"/>
                        <a:pt x="1624" y="787"/>
                        <a:pt x="1628" y="793"/>
                      </a:cubicBezTo>
                      <a:cubicBezTo>
                        <a:pt x="1633" y="799"/>
                        <a:pt x="1648" y="807"/>
                        <a:pt x="1655" y="809"/>
                      </a:cubicBezTo>
                      <a:cubicBezTo>
                        <a:pt x="1663" y="812"/>
                        <a:pt x="1678" y="825"/>
                        <a:pt x="1684" y="828"/>
                      </a:cubicBezTo>
                      <a:cubicBezTo>
                        <a:pt x="1691" y="831"/>
                        <a:pt x="1707" y="814"/>
                        <a:pt x="1713" y="814"/>
                      </a:cubicBezTo>
                      <a:cubicBezTo>
                        <a:pt x="1719" y="814"/>
                        <a:pt x="1730" y="841"/>
                        <a:pt x="1732" y="850"/>
                      </a:cubicBezTo>
                      <a:cubicBezTo>
                        <a:pt x="1734" y="859"/>
                        <a:pt x="1735" y="872"/>
                        <a:pt x="1732" y="891"/>
                      </a:cubicBezTo>
                      <a:cubicBezTo>
                        <a:pt x="1729" y="909"/>
                        <a:pt x="1712" y="918"/>
                        <a:pt x="1700" y="928"/>
                      </a:cubicBezTo>
                      <a:cubicBezTo>
                        <a:pt x="1688" y="939"/>
                        <a:pt x="1659" y="956"/>
                        <a:pt x="1644" y="965"/>
                      </a:cubicBezTo>
                      <a:cubicBezTo>
                        <a:pt x="1630" y="974"/>
                        <a:pt x="1606" y="1009"/>
                        <a:pt x="1599" y="1009"/>
                      </a:cubicBezTo>
                      <a:cubicBezTo>
                        <a:pt x="1591" y="1009"/>
                        <a:pt x="1576" y="981"/>
                        <a:pt x="1574" y="975"/>
                      </a:cubicBezTo>
                      <a:cubicBezTo>
                        <a:pt x="1571" y="969"/>
                        <a:pt x="1586" y="951"/>
                        <a:pt x="1583" y="942"/>
                      </a:cubicBezTo>
                      <a:cubicBezTo>
                        <a:pt x="1579" y="932"/>
                        <a:pt x="1565" y="923"/>
                        <a:pt x="1555" y="908"/>
                      </a:cubicBezTo>
                      <a:cubicBezTo>
                        <a:pt x="1545" y="892"/>
                        <a:pt x="1522" y="821"/>
                        <a:pt x="1506" y="804"/>
                      </a:cubicBezTo>
                      <a:cubicBezTo>
                        <a:pt x="1490" y="786"/>
                        <a:pt x="1470" y="763"/>
                        <a:pt x="1466" y="762"/>
                      </a:cubicBezTo>
                      <a:cubicBezTo>
                        <a:pt x="1463" y="761"/>
                        <a:pt x="1459" y="764"/>
                        <a:pt x="1459" y="770"/>
                      </a:cubicBezTo>
                      <a:cubicBezTo>
                        <a:pt x="1458" y="775"/>
                        <a:pt x="1465" y="822"/>
                        <a:pt x="1471" y="833"/>
                      </a:cubicBezTo>
                      <a:cubicBezTo>
                        <a:pt x="1478" y="844"/>
                        <a:pt x="1491" y="849"/>
                        <a:pt x="1498" y="860"/>
                      </a:cubicBezTo>
                      <a:cubicBezTo>
                        <a:pt x="1505" y="871"/>
                        <a:pt x="1552" y="1007"/>
                        <a:pt x="1563" y="1011"/>
                      </a:cubicBezTo>
                      <a:cubicBezTo>
                        <a:pt x="1573" y="1015"/>
                        <a:pt x="1594" y="1012"/>
                        <a:pt x="1602" y="1012"/>
                      </a:cubicBezTo>
                      <a:cubicBezTo>
                        <a:pt x="1610" y="1012"/>
                        <a:pt x="1661" y="1002"/>
                        <a:pt x="1663" y="1004"/>
                      </a:cubicBezTo>
                      <a:cubicBezTo>
                        <a:pt x="1665" y="1006"/>
                        <a:pt x="1663" y="1018"/>
                        <a:pt x="1663" y="1032"/>
                      </a:cubicBezTo>
                      <a:cubicBezTo>
                        <a:pt x="1663" y="1045"/>
                        <a:pt x="1633" y="1121"/>
                        <a:pt x="1626" y="1129"/>
                      </a:cubicBezTo>
                      <a:cubicBezTo>
                        <a:pt x="1620" y="1138"/>
                        <a:pt x="1595" y="1158"/>
                        <a:pt x="1588" y="1170"/>
                      </a:cubicBezTo>
                      <a:cubicBezTo>
                        <a:pt x="1580" y="1182"/>
                        <a:pt x="1556" y="1228"/>
                        <a:pt x="1550" y="1246"/>
                      </a:cubicBezTo>
                      <a:cubicBezTo>
                        <a:pt x="1545" y="1265"/>
                        <a:pt x="1548" y="1350"/>
                        <a:pt x="1551" y="1367"/>
                      </a:cubicBezTo>
                      <a:cubicBezTo>
                        <a:pt x="1555" y="1383"/>
                        <a:pt x="1560" y="1399"/>
                        <a:pt x="1560" y="1405"/>
                      </a:cubicBezTo>
                      <a:cubicBezTo>
                        <a:pt x="1560" y="1412"/>
                        <a:pt x="1533" y="1430"/>
                        <a:pt x="1533" y="1430"/>
                      </a:cubicBezTo>
                      <a:cubicBezTo>
                        <a:pt x="1533" y="1430"/>
                        <a:pt x="1486" y="1460"/>
                        <a:pt x="1484" y="1468"/>
                      </a:cubicBezTo>
                      <a:cubicBezTo>
                        <a:pt x="1482" y="1476"/>
                        <a:pt x="1493" y="1518"/>
                        <a:pt x="1491" y="1524"/>
                      </a:cubicBezTo>
                      <a:cubicBezTo>
                        <a:pt x="1490" y="1529"/>
                        <a:pt x="1459" y="1555"/>
                        <a:pt x="1456" y="1563"/>
                      </a:cubicBezTo>
                      <a:cubicBezTo>
                        <a:pt x="1453" y="1570"/>
                        <a:pt x="1459" y="1583"/>
                        <a:pt x="1456" y="1592"/>
                      </a:cubicBezTo>
                      <a:cubicBezTo>
                        <a:pt x="1453" y="1600"/>
                        <a:pt x="1397" y="1656"/>
                        <a:pt x="1387" y="1661"/>
                      </a:cubicBezTo>
                      <a:cubicBezTo>
                        <a:pt x="1376" y="1667"/>
                        <a:pt x="1355" y="1667"/>
                        <a:pt x="1341" y="1670"/>
                      </a:cubicBezTo>
                      <a:cubicBezTo>
                        <a:pt x="1327" y="1673"/>
                        <a:pt x="1299" y="1688"/>
                        <a:pt x="1294" y="1690"/>
                      </a:cubicBezTo>
                      <a:cubicBezTo>
                        <a:pt x="1289" y="1692"/>
                        <a:pt x="1282" y="1695"/>
                        <a:pt x="1278" y="1690"/>
                      </a:cubicBezTo>
                      <a:cubicBezTo>
                        <a:pt x="1274" y="1685"/>
                        <a:pt x="1276" y="1650"/>
                        <a:pt x="1276" y="1650"/>
                      </a:cubicBezTo>
                      <a:cubicBezTo>
                        <a:pt x="1276" y="1650"/>
                        <a:pt x="1274" y="1621"/>
                        <a:pt x="1273" y="1610"/>
                      </a:cubicBezTo>
                      <a:cubicBezTo>
                        <a:pt x="1272" y="1598"/>
                        <a:pt x="1246" y="1527"/>
                        <a:pt x="1246" y="1527"/>
                      </a:cubicBezTo>
                      <a:cubicBezTo>
                        <a:pt x="1229" y="1469"/>
                        <a:pt x="1229" y="1469"/>
                        <a:pt x="1229" y="1469"/>
                      </a:cubicBezTo>
                      <a:cubicBezTo>
                        <a:pt x="1225" y="1454"/>
                        <a:pt x="1225" y="1396"/>
                        <a:pt x="1229" y="1383"/>
                      </a:cubicBezTo>
                      <a:cubicBezTo>
                        <a:pt x="1233" y="1371"/>
                        <a:pt x="1248" y="1350"/>
                        <a:pt x="1247" y="1340"/>
                      </a:cubicBezTo>
                      <a:cubicBezTo>
                        <a:pt x="1245" y="1329"/>
                        <a:pt x="1225" y="1313"/>
                        <a:pt x="1223" y="1298"/>
                      </a:cubicBezTo>
                      <a:cubicBezTo>
                        <a:pt x="1220" y="1284"/>
                        <a:pt x="1227" y="1240"/>
                        <a:pt x="1223" y="1231"/>
                      </a:cubicBezTo>
                      <a:cubicBezTo>
                        <a:pt x="1219" y="1222"/>
                        <a:pt x="1197" y="1201"/>
                        <a:pt x="1194" y="1188"/>
                      </a:cubicBezTo>
                      <a:cubicBezTo>
                        <a:pt x="1191" y="1175"/>
                        <a:pt x="1206" y="1143"/>
                        <a:pt x="1203" y="1132"/>
                      </a:cubicBezTo>
                      <a:cubicBezTo>
                        <a:pt x="1200" y="1122"/>
                        <a:pt x="1187" y="1111"/>
                        <a:pt x="1178" y="1107"/>
                      </a:cubicBezTo>
                      <a:cubicBezTo>
                        <a:pt x="1169" y="1103"/>
                        <a:pt x="1137" y="1106"/>
                        <a:pt x="1130" y="1103"/>
                      </a:cubicBezTo>
                      <a:cubicBezTo>
                        <a:pt x="1122" y="1100"/>
                        <a:pt x="1123" y="1097"/>
                        <a:pt x="1113" y="1097"/>
                      </a:cubicBezTo>
                      <a:cubicBezTo>
                        <a:pt x="1103" y="1098"/>
                        <a:pt x="1087" y="1110"/>
                        <a:pt x="1079" y="1110"/>
                      </a:cubicBezTo>
                      <a:cubicBezTo>
                        <a:pt x="1071" y="1111"/>
                        <a:pt x="1058" y="1099"/>
                        <a:pt x="1052" y="1102"/>
                      </a:cubicBezTo>
                      <a:cubicBezTo>
                        <a:pt x="1046" y="1104"/>
                        <a:pt x="1047" y="1106"/>
                        <a:pt x="1040" y="1111"/>
                      </a:cubicBezTo>
                      <a:cubicBezTo>
                        <a:pt x="1034" y="1117"/>
                        <a:pt x="1008" y="1134"/>
                        <a:pt x="1003" y="1132"/>
                      </a:cubicBezTo>
                      <a:cubicBezTo>
                        <a:pt x="998" y="1131"/>
                        <a:pt x="974" y="1106"/>
                        <a:pt x="958" y="1091"/>
                      </a:cubicBezTo>
                      <a:cubicBezTo>
                        <a:pt x="942" y="1076"/>
                        <a:pt x="924" y="1052"/>
                        <a:pt x="912" y="1030"/>
                      </a:cubicBezTo>
                      <a:cubicBezTo>
                        <a:pt x="899" y="1007"/>
                        <a:pt x="879" y="954"/>
                        <a:pt x="879" y="944"/>
                      </a:cubicBezTo>
                      <a:cubicBezTo>
                        <a:pt x="879" y="934"/>
                        <a:pt x="896" y="919"/>
                        <a:pt x="900" y="913"/>
                      </a:cubicBezTo>
                      <a:cubicBezTo>
                        <a:pt x="904" y="906"/>
                        <a:pt x="907" y="903"/>
                        <a:pt x="906" y="895"/>
                      </a:cubicBezTo>
                      <a:cubicBezTo>
                        <a:pt x="904" y="888"/>
                        <a:pt x="895" y="883"/>
                        <a:pt x="895" y="876"/>
                      </a:cubicBezTo>
                      <a:cubicBezTo>
                        <a:pt x="895" y="869"/>
                        <a:pt x="925" y="794"/>
                        <a:pt x="931" y="783"/>
                      </a:cubicBezTo>
                      <a:cubicBezTo>
                        <a:pt x="938" y="771"/>
                        <a:pt x="952" y="748"/>
                        <a:pt x="961" y="739"/>
                      </a:cubicBezTo>
                      <a:cubicBezTo>
                        <a:pt x="971" y="729"/>
                        <a:pt x="1017" y="678"/>
                        <a:pt x="1029" y="671"/>
                      </a:cubicBezTo>
                      <a:cubicBezTo>
                        <a:pt x="1042" y="664"/>
                        <a:pt x="1082" y="654"/>
                        <a:pt x="1092" y="651"/>
                      </a:cubicBezTo>
                      <a:cubicBezTo>
                        <a:pt x="1103" y="648"/>
                        <a:pt x="1130" y="646"/>
                        <a:pt x="1157" y="646"/>
                      </a:cubicBezTo>
                      <a:cubicBezTo>
                        <a:pt x="1183" y="647"/>
                        <a:pt x="1189" y="649"/>
                        <a:pt x="1205" y="655"/>
                      </a:cubicBezTo>
                      <a:cubicBezTo>
                        <a:pt x="1222" y="661"/>
                        <a:pt x="1272" y="723"/>
                        <a:pt x="1272" y="723"/>
                      </a:cubicBezTo>
                      <a:cubicBezTo>
                        <a:pt x="1272" y="723"/>
                        <a:pt x="1286" y="700"/>
                        <a:pt x="1292" y="697"/>
                      </a:cubicBezTo>
                      <a:cubicBezTo>
                        <a:pt x="1299" y="694"/>
                        <a:pt x="1319" y="692"/>
                        <a:pt x="1327" y="693"/>
                      </a:cubicBezTo>
                      <a:cubicBezTo>
                        <a:pt x="1335" y="694"/>
                        <a:pt x="1362" y="711"/>
                        <a:pt x="1380" y="715"/>
                      </a:cubicBezTo>
                      <a:cubicBezTo>
                        <a:pt x="1398" y="719"/>
                        <a:pt x="1429" y="714"/>
                        <a:pt x="1439" y="711"/>
                      </a:cubicBezTo>
                      <a:cubicBezTo>
                        <a:pt x="1449" y="707"/>
                        <a:pt x="1480" y="674"/>
                        <a:pt x="1478" y="665"/>
                      </a:cubicBezTo>
                      <a:cubicBezTo>
                        <a:pt x="1475" y="657"/>
                        <a:pt x="1453" y="645"/>
                        <a:pt x="1445" y="644"/>
                      </a:cubicBezTo>
                      <a:cubicBezTo>
                        <a:pt x="1436" y="643"/>
                        <a:pt x="1403" y="641"/>
                        <a:pt x="1394" y="636"/>
                      </a:cubicBezTo>
                      <a:cubicBezTo>
                        <a:pt x="1385" y="631"/>
                        <a:pt x="1353" y="581"/>
                        <a:pt x="1347" y="581"/>
                      </a:cubicBezTo>
                      <a:cubicBezTo>
                        <a:pt x="1342" y="580"/>
                        <a:pt x="1333" y="582"/>
                        <a:pt x="1330" y="586"/>
                      </a:cubicBezTo>
                      <a:cubicBezTo>
                        <a:pt x="1326" y="591"/>
                        <a:pt x="1326" y="601"/>
                        <a:pt x="1325" y="607"/>
                      </a:cubicBezTo>
                      <a:cubicBezTo>
                        <a:pt x="1324" y="613"/>
                        <a:pt x="1323" y="637"/>
                        <a:pt x="1320" y="637"/>
                      </a:cubicBezTo>
                      <a:cubicBezTo>
                        <a:pt x="1318" y="637"/>
                        <a:pt x="1305" y="627"/>
                        <a:pt x="1301" y="621"/>
                      </a:cubicBezTo>
                      <a:cubicBezTo>
                        <a:pt x="1297" y="614"/>
                        <a:pt x="1291" y="607"/>
                        <a:pt x="1289" y="601"/>
                      </a:cubicBezTo>
                      <a:cubicBezTo>
                        <a:pt x="1287" y="595"/>
                        <a:pt x="1286" y="574"/>
                        <a:pt x="1283" y="565"/>
                      </a:cubicBezTo>
                      <a:cubicBezTo>
                        <a:pt x="1280" y="557"/>
                        <a:pt x="1256" y="540"/>
                        <a:pt x="1248" y="536"/>
                      </a:cubicBezTo>
                      <a:cubicBezTo>
                        <a:pt x="1241" y="533"/>
                        <a:pt x="1235" y="535"/>
                        <a:pt x="1235" y="535"/>
                      </a:cubicBezTo>
                      <a:cubicBezTo>
                        <a:pt x="1235" y="535"/>
                        <a:pt x="1238" y="545"/>
                        <a:pt x="1244" y="555"/>
                      </a:cubicBezTo>
                      <a:cubicBezTo>
                        <a:pt x="1248" y="561"/>
                        <a:pt x="1264" y="577"/>
                        <a:pt x="1264" y="584"/>
                      </a:cubicBezTo>
                      <a:cubicBezTo>
                        <a:pt x="1265" y="591"/>
                        <a:pt x="1253" y="575"/>
                        <a:pt x="1254" y="577"/>
                      </a:cubicBezTo>
                      <a:cubicBezTo>
                        <a:pt x="1255" y="579"/>
                        <a:pt x="1256" y="585"/>
                        <a:pt x="1256" y="590"/>
                      </a:cubicBezTo>
                      <a:cubicBezTo>
                        <a:pt x="1256" y="596"/>
                        <a:pt x="1254" y="602"/>
                        <a:pt x="1254" y="602"/>
                      </a:cubicBezTo>
                      <a:cubicBezTo>
                        <a:pt x="1254" y="602"/>
                        <a:pt x="1251" y="612"/>
                        <a:pt x="1247" y="613"/>
                      </a:cubicBezTo>
                      <a:cubicBezTo>
                        <a:pt x="1243" y="613"/>
                        <a:pt x="1243" y="610"/>
                        <a:pt x="1243" y="610"/>
                      </a:cubicBezTo>
                      <a:cubicBezTo>
                        <a:pt x="1243" y="610"/>
                        <a:pt x="1247" y="599"/>
                        <a:pt x="1240" y="587"/>
                      </a:cubicBezTo>
                      <a:cubicBezTo>
                        <a:pt x="1233" y="576"/>
                        <a:pt x="1219" y="569"/>
                        <a:pt x="1213" y="562"/>
                      </a:cubicBezTo>
                      <a:cubicBezTo>
                        <a:pt x="1206" y="555"/>
                        <a:pt x="1193" y="541"/>
                        <a:pt x="1182" y="536"/>
                      </a:cubicBezTo>
                      <a:cubicBezTo>
                        <a:pt x="1170" y="531"/>
                        <a:pt x="1135" y="543"/>
                        <a:pt x="1130" y="547"/>
                      </a:cubicBezTo>
                      <a:cubicBezTo>
                        <a:pt x="1126" y="550"/>
                        <a:pt x="1125" y="561"/>
                        <a:pt x="1119" y="565"/>
                      </a:cubicBezTo>
                      <a:cubicBezTo>
                        <a:pt x="1113" y="569"/>
                        <a:pt x="1097" y="573"/>
                        <a:pt x="1089" y="582"/>
                      </a:cubicBezTo>
                      <a:cubicBezTo>
                        <a:pt x="1081" y="591"/>
                        <a:pt x="1076" y="620"/>
                        <a:pt x="1073" y="627"/>
                      </a:cubicBezTo>
                      <a:cubicBezTo>
                        <a:pt x="1070" y="634"/>
                        <a:pt x="1069" y="637"/>
                        <a:pt x="1063" y="640"/>
                      </a:cubicBezTo>
                      <a:cubicBezTo>
                        <a:pt x="1058" y="644"/>
                        <a:pt x="1034" y="649"/>
                        <a:pt x="1029" y="648"/>
                      </a:cubicBezTo>
                      <a:cubicBezTo>
                        <a:pt x="1023" y="647"/>
                        <a:pt x="1015" y="628"/>
                        <a:pt x="1008" y="627"/>
                      </a:cubicBezTo>
                      <a:cubicBezTo>
                        <a:pt x="1002" y="626"/>
                        <a:pt x="990" y="629"/>
                        <a:pt x="988" y="627"/>
                      </a:cubicBezTo>
                      <a:cubicBezTo>
                        <a:pt x="985" y="626"/>
                        <a:pt x="985" y="612"/>
                        <a:pt x="984" y="599"/>
                      </a:cubicBezTo>
                      <a:cubicBezTo>
                        <a:pt x="982" y="587"/>
                        <a:pt x="983" y="564"/>
                        <a:pt x="988" y="556"/>
                      </a:cubicBezTo>
                      <a:cubicBezTo>
                        <a:pt x="993" y="548"/>
                        <a:pt x="1024" y="534"/>
                        <a:pt x="1033" y="531"/>
                      </a:cubicBezTo>
                      <a:cubicBezTo>
                        <a:pt x="1042" y="528"/>
                        <a:pt x="1063" y="536"/>
                        <a:pt x="1066" y="531"/>
                      </a:cubicBezTo>
                      <a:cubicBezTo>
                        <a:pt x="1069" y="526"/>
                        <a:pt x="1063" y="508"/>
                        <a:pt x="1062" y="501"/>
                      </a:cubicBezTo>
                      <a:cubicBezTo>
                        <a:pt x="1061" y="494"/>
                        <a:pt x="1042" y="481"/>
                        <a:pt x="1045" y="477"/>
                      </a:cubicBezTo>
                      <a:cubicBezTo>
                        <a:pt x="1048" y="473"/>
                        <a:pt x="1078" y="469"/>
                        <a:pt x="1082" y="465"/>
                      </a:cubicBezTo>
                      <a:cubicBezTo>
                        <a:pt x="1087" y="461"/>
                        <a:pt x="1124" y="405"/>
                        <a:pt x="1130" y="401"/>
                      </a:cubicBezTo>
                      <a:cubicBezTo>
                        <a:pt x="1137" y="398"/>
                        <a:pt x="1169" y="398"/>
                        <a:pt x="1169" y="398"/>
                      </a:cubicBezTo>
                      <a:cubicBezTo>
                        <a:pt x="1169" y="398"/>
                        <a:pt x="1157" y="378"/>
                        <a:pt x="1158" y="373"/>
                      </a:cubicBezTo>
                      <a:cubicBezTo>
                        <a:pt x="1158" y="369"/>
                        <a:pt x="1159" y="365"/>
                        <a:pt x="1164" y="361"/>
                      </a:cubicBezTo>
                      <a:cubicBezTo>
                        <a:pt x="1168" y="358"/>
                        <a:pt x="1177" y="355"/>
                        <a:pt x="1180" y="358"/>
                      </a:cubicBezTo>
                      <a:cubicBezTo>
                        <a:pt x="1184" y="360"/>
                        <a:pt x="1180" y="379"/>
                        <a:pt x="1183" y="387"/>
                      </a:cubicBezTo>
                      <a:cubicBezTo>
                        <a:pt x="1187" y="395"/>
                        <a:pt x="1222" y="398"/>
                        <a:pt x="1240" y="398"/>
                      </a:cubicBezTo>
                      <a:cubicBezTo>
                        <a:pt x="1259" y="399"/>
                        <a:pt x="1289" y="359"/>
                        <a:pt x="1290" y="353"/>
                      </a:cubicBezTo>
                      <a:cubicBezTo>
                        <a:pt x="1291" y="347"/>
                        <a:pt x="1289" y="342"/>
                        <a:pt x="1291" y="336"/>
                      </a:cubicBezTo>
                      <a:cubicBezTo>
                        <a:pt x="1294" y="329"/>
                        <a:pt x="1338" y="302"/>
                        <a:pt x="1338" y="302"/>
                      </a:cubicBezTo>
                      <a:cubicBezTo>
                        <a:pt x="1338" y="302"/>
                        <a:pt x="1293" y="309"/>
                        <a:pt x="1290" y="305"/>
                      </a:cubicBezTo>
                      <a:cubicBezTo>
                        <a:pt x="1286" y="300"/>
                        <a:pt x="1286" y="276"/>
                        <a:pt x="1291" y="268"/>
                      </a:cubicBezTo>
                      <a:cubicBezTo>
                        <a:pt x="1297" y="260"/>
                        <a:pt x="1307" y="235"/>
                        <a:pt x="1305" y="233"/>
                      </a:cubicBezTo>
                      <a:cubicBezTo>
                        <a:pt x="1302" y="230"/>
                        <a:pt x="1297" y="230"/>
                        <a:pt x="1290" y="233"/>
                      </a:cubicBezTo>
                      <a:cubicBezTo>
                        <a:pt x="1283" y="236"/>
                        <a:pt x="1264" y="256"/>
                        <a:pt x="1254" y="266"/>
                      </a:cubicBezTo>
                      <a:cubicBezTo>
                        <a:pt x="1244" y="277"/>
                        <a:pt x="1240" y="281"/>
                        <a:pt x="1240" y="286"/>
                      </a:cubicBezTo>
                      <a:cubicBezTo>
                        <a:pt x="1239" y="290"/>
                        <a:pt x="1250" y="307"/>
                        <a:pt x="1250" y="313"/>
                      </a:cubicBezTo>
                      <a:cubicBezTo>
                        <a:pt x="1250" y="320"/>
                        <a:pt x="1236" y="363"/>
                        <a:pt x="1232" y="364"/>
                      </a:cubicBezTo>
                      <a:cubicBezTo>
                        <a:pt x="1228" y="365"/>
                        <a:pt x="1201" y="348"/>
                        <a:pt x="1201" y="348"/>
                      </a:cubicBezTo>
                      <a:cubicBezTo>
                        <a:pt x="1201" y="348"/>
                        <a:pt x="1188" y="333"/>
                        <a:pt x="1179" y="331"/>
                      </a:cubicBezTo>
                      <a:cubicBezTo>
                        <a:pt x="1170" y="329"/>
                        <a:pt x="1149" y="350"/>
                        <a:pt x="1140" y="348"/>
                      </a:cubicBezTo>
                      <a:cubicBezTo>
                        <a:pt x="1131" y="346"/>
                        <a:pt x="1126" y="326"/>
                        <a:pt x="1126" y="317"/>
                      </a:cubicBezTo>
                      <a:cubicBezTo>
                        <a:pt x="1126" y="308"/>
                        <a:pt x="1123" y="293"/>
                        <a:pt x="1126" y="286"/>
                      </a:cubicBezTo>
                      <a:cubicBezTo>
                        <a:pt x="1134" y="271"/>
                        <a:pt x="1170" y="255"/>
                        <a:pt x="1178" y="245"/>
                      </a:cubicBezTo>
                      <a:cubicBezTo>
                        <a:pt x="1186" y="235"/>
                        <a:pt x="1188" y="222"/>
                        <a:pt x="1194" y="215"/>
                      </a:cubicBezTo>
                      <a:cubicBezTo>
                        <a:pt x="1199" y="208"/>
                        <a:pt x="1227" y="193"/>
                        <a:pt x="1236" y="190"/>
                      </a:cubicBezTo>
                      <a:cubicBezTo>
                        <a:pt x="1246" y="187"/>
                        <a:pt x="1293" y="173"/>
                        <a:pt x="1306" y="173"/>
                      </a:cubicBezTo>
                      <a:cubicBezTo>
                        <a:pt x="1319" y="173"/>
                        <a:pt x="1400" y="198"/>
                        <a:pt x="1400" y="198"/>
                      </a:cubicBezTo>
                      <a:cubicBezTo>
                        <a:pt x="1400" y="198"/>
                        <a:pt x="1429" y="206"/>
                        <a:pt x="1435" y="210"/>
                      </a:cubicBezTo>
                      <a:cubicBezTo>
                        <a:pt x="1440" y="214"/>
                        <a:pt x="1420" y="233"/>
                        <a:pt x="1412" y="233"/>
                      </a:cubicBezTo>
                      <a:cubicBezTo>
                        <a:pt x="1404" y="232"/>
                        <a:pt x="1380" y="230"/>
                        <a:pt x="1373" y="233"/>
                      </a:cubicBezTo>
                      <a:cubicBezTo>
                        <a:pt x="1367" y="235"/>
                        <a:pt x="1383" y="244"/>
                        <a:pt x="1388" y="250"/>
                      </a:cubicBezTo>
                      <a:cubicBezTo>
                        <a:pt x="1393" y="255"/>
                        <a:pt x="1408" y="266"/>
                        <a:pt x="1416" y="265"/>
                      </a:cubicBezTo>
                      <a:cubicBezTo>
                        <a:pt x="1424" y="264"/>
                        <a:pt x="1434" y="255"/>
                        <a:pt x="1438" y="251"/>
                      </a:cubicBezTo>
                      <a:cubicBezTo>
                        <a:pt x="1443" y="247"/>
                        <a:pt x="1462" y="223"/>
                        <a:pt x="1463" y="222"/>
                      </a:cubicBezTo>
                      <a:cubicBezTo>
                        <a:pt x="1299" y="83"/>
                        <a:pt x="1086" y="0"/>
                        <a:pt x="855" y="0"/>
                      </a:cubicBezTo>
                      <a:cubicBezTo>
                        <a:pt x="650" y="0"/>
                        <a:pt x="461" y="65"/>
                        <a:pt x="307" y="175"/>
                      </a:cubicBezTo>
                      <a:cubicBezTo>
                        <a:pt x="314" y="171"/>
                        <a:pt x="329" y="173"/>
                        <a:pt x="337" y="176"/>
                      </a:cubicBezTo>
                      <a:cubicBezTo>
                        <a:pt x="344" y="178"/>
                        <a:pt x="351" y="185"/>
                        <a:pt x="353" y="191"/>
                      </a:cubicBezTo>
                      <a:cubicBezTo>
                        <a:pt x="355" y="196"/>
                        <a:pt x="356" y="223"/>
                        <a:pt x="353" y="230"/>
                      </a:cubicBezTo>
                      <a:cubicBezTo>
                        <a:pt x="350" y="238"/>
                        <a:pt x="313" y="270"/>
                        <a:pt x="310" y="271"/>
                      </a:cubicBezTo>
                      <a:cubicBezTo>
                        <a:pt x="308" y="273"/>
                        <a:pt x="226" y="317"/>
                        <a:pt x="225" y="321"/>
                      </a:cubicBezTo>
                      <a:cubicBezTo>
                        <a:pt x="224" y="325"/>
                        <a:pt x="227" y="349"/>
                        <a:pt x="236" y="358"/>
                      </a:cubicBezTo>
                      <a:cubicBezTo>
                        <a:pt x="245" y="367"/>
                        <a:pt x="295" y="380"/>
                        <a:pt x="302" y="387"/>
                      </a:cubicBezTo>
                      <a:cubicBezTo>
                        <a:pt x="309" y="394"/>
                        <a:pt x="313" y="435"/>
                        <a:pt x="313" y="435"/>
                      </a:cubicBezTo>
                      <a:cubicBezTo>
                        <a:pt x="313" y="435"/>
                        <a:pt x="331" y="389"/>
                        <a:pt x="340" y="382"/>
                      </a:cubicBezTo>
                      <a:cubicBezTo>
                        <a:pt x="348" y="375"/>
                        <a:pt x="368" y="368"/>
                        <a:pt x="373" y="364"/>
                      </a:cubicBezTo>
                      <a:cubicBezTo>
                        <a:pt x="377" y="360"/>
                        <a:pt x="373" y="342"/>
                        <a:pt x="378" y="335"/>
                      </a:cubicBezTo>
                      <a:cubicBezTo>
                        <a:pt x="382" y="329"/>
                        <a:pt x="408" y="279"/>
                        <a:pt x="429" y="286"/>
                      </a:cubicBezTo>
                      <a:cubicBezTo>
                        <a:pt x="451" y="293"/>
                        <a:pt x="459" y="301"/>
                        <a:pt x="461" y="305"/>
                      </a:cubicBezTo>
                      <a:cubicBezTo>
                        <a:pt x="464" y="309"/>
                        <a:pt x="461" y="321"/>
                        <a:pt x="464" y="322"/>
                      </a:cubicBezTo>
                      <a:cubicBezTo>
                        <a:pt x="467" y="324"/>
                        <a:pt x="488" y="331"/>
                        <a:pt x="495" y="334"/>
                      </a:cubicBezTo>
                      <a:cubicBezTo>
                        <a:pt x="501" y="337"/>
                        <a:pt x="516" y="349"/>
                        <a:pt x="518" y="360"/>
                      </a:cubicBezTo>
                      <a:cubicBezTo>
                        <a:pt x="519" y="371"/>
                        <a:pt x="536" y="389"/>
                        <a:pt x="536" y="389"/>
                      </a:cubicBezTo>
                      <a:cubicBezTo>
                        <a:pt x="553" y="407"/>
                        <a:pt x="553" y="407"/>
                        <a:pt x="553" y="407"/>
                      </a:cubicBezTo>
                      <a:cubicBezTo>
                        <a:pt x="548" y="428"/>
                        <a:pt x="548" y="428"/>
                        <a:pt x="548" y="428"/>
                      </a:cubicBezTo>
                      <a:cubicBezTo>
                        <a:pt x="548" y="428"/>
                        <a:pt x="496" y="451"/>
                        <a:pt x="487" y="451"/>
                      </a:cubicBezTo>
                      <a:cubicBezTo>
                        <a:pt x="477" y="451"/>
                        <a:pt x="457" y="450"/>
                        <a:pt x="446" y="451"/>
                      </a:cubicBezTo>
                      <a:cubicBezTo>
                        <a:pt x="434" y="452"/>
                        <a:pt x="389" y="475"/>
                        <a:pt x="389" y="475"/>
                      </a:cubicBezTo>
                      <a:cubicBezTo>
                        <a:pt x="389" y="475"/>
                        <a:pt x="470" y="479"/>
                        <a:pt x="474" y="483"/>
                      </a:cubicBezTo>
                      <a:cubicBezTo>
                        <a:pt x="479" y="487"/>
                        <a:pt x="456" y="523"/>
                        <a:pt x="450" y="528"/>
                      </a:cubicBezTo>
                      <a:cubicBezTo>
                        <a:pt x="443" y="532"/>
                        <a:pt x="389" y="536"/>
                        <a:pt x="382" y="539"/>
                      </a:cubicBezTo>
                      <a:cubicBezTo>
                        <a:pt x="375" y="543"/>
                        <a:pt x="365" y="568"/>
                        <a:pt x="356" y="579"/>
                      </a:cubicBezTo>
                      <a:cubicBezTo>
                        <a:pt x="346" y="591"/>
                        <a:pt x="313" y="597"/>
                        <a:pt x="307" y="603"/>
                      </a:cubicBezTo>
                      <a:cubicBezTo>
                        <a:pt x="301" y="610"/>
                        <a:pt x="291" y="644"/>
                        <a:pt x="282" y="658"/>
                      </a:cubicBezTo>
                      <a:cubicBezTo>
                        <a:pt x="274" y="672"/>
                        <a:pt x="218" y="715"/>
                        <a:pt x="214" y="720"/>
                      </a:cubicBezTo>
                      <a:cubicBezTo>
                        <a:pt x="210" y="725"/>
                        <a:pt x="210" y="788"/>
                        <a:pt x="206" y="795"/>
                      </a:cubicBezTo>
                      <a:cubicBezTo>
                        <a:pt x="201" y="802"/>
                        <a:pt x="176" y="751"/>
                        <a:pt x="167" y="747"/>
                      </a:cubicBezTo>
                      <a:cubicBezTo>
                        <a:pt x="158" y="742"/>
                        <a:pt x="120" y="737"/>
                        <a:pt x="114" y="740"/>
                      </a:cubicBezTo>
                      <a:cubicBezTo>
                        <a:pt x="107" y="742"/>
                        <a:pt x="111" y="754"/>
                        <a:pt x="107" y="758"/>
                      </a:cubicBezTo>
                      <a:cubicBezTo>
                        <a:pt x="103" y="761"/>
                        <a:pt x="75" y="758"/>
                        <a:pt x="62" y="762"/>
                      </a:cubicBezTo>
                      <a:cubicBezTo>
                        <a:pt x="49" y="766"/>
                        <a:pt x="20" y="784"/>
                        <a:pt x="10" y="801"/>
                      </a:cubicBezTo>
                      <a:cubicBezTo>
                        <a:pt x="0" y="818"/>
                        <a:pt x="4" y="892"/>
                        <a:pt x="10" y="898"/>
                      </a:cubicBezTo>
                      <a:cubicBezTo>
                        <a:pt x="15" y="903"/>
                        <a:pt x="26" y="911"/>
                        <a:pt x="39" y="912"/>
                      </a:cubicBezTo>
                      <a:cubicBezTo>
                        <a:pt x="52" y="914"/>
                        <a:pt x="66" y="902"/>
                        <a:pt x="66" y="902"/>
                      </a:cubicBezTo>
                      <a:cubicBezTo>
                        <a:pt x="66" y="902"/>
                        <a:pt x="90" y="875"/>
                        <a:pt x="94" y="871"/>
                      </a:cubicBezTo>
                      <a:cubicBezTo>
                        <a:pt x="99" y="868"/>
                        <a:pt x="109" y="866"/>
                        <a:pt x="112" y="870"/>
                      </a:cubicBezTo>
                      <a:cubicBezTo>
                        <a:pt x="115" y="874"/>
                        <a:pt x="113" y="937"/>
                        <a:pt x="116" y="942"/>
                      </a:cubicBezTo>
                      <a:cubicBezTo>
                        <a:pt x="119" y="946"/>
                        <a:pt x="137" y="950"/>
                        <a:pt x="140" y="955"/>
                      </a:cubicBezTo>
                      <a:cubicBezTo>
                        <a:pt x="144" y="959"/>
                        <a:pt x="143" y="973"/>
                        <a:pt x="148" y="991"/>
                      </a:cubicBezTo>
                      <a:cubicBezTo>
                        <a:pt x="154" y="1010"/>
                        <a:pt x="159" y="1029"/>
                        <a:pt x="169" y="1034"/>
                      </a:cubicBezTo>
                      <a:cubicBezTo>
                        <a:pt x="178" y="1039"/>
                        <a:pt x="224" y="1055"/>
                        <a:pt x="224" y="1055"/>
                      </a:cubicBezTo>
                      <a:cubicBezTo>
                        <a:pt x="224" y="1055"/>
                        <a:pt x="222" y="1047"/>
                        <a:pt x="224" y="1041"/>
                      </a:cubicBezTo>
                      <a:cubicBezTo>
                        <a:pt x="225" y="1034"/>
                        <a:pt x="284" y="988"/>
                        <a:pt x="291" y="988"/>
                      </a:cubicBezTo>
                      <a:cubicBezTo>
                        <a:pt x="297" y="987"/>
                        <a:pt x="338" y="1028"/>
                        <a:pt x="347" y="1030"/>
                      </a:cubicBezTo>
                      <a:cubicBezTo>
                        <a:pt x="355" y="1032"/>
                        <a:pt x="410" y="1018"/>
                        <a:pt x="419" y="1025"/>
                      </a:cubicBezTo>
                      <a:cubicBezTo>
                        <a:pt x="427" y="1031"/>
                        <a:pt x="437" y="1088"/>
                        <a:pt x="449" y="1099"/>
                      </a:cubicBezTo>
                      <a:cubicBezTo>
                        <a:pt x="461" y="1110"/>
                        <a:pt x="485" y="1103"/>
                        <a:pt x="501" y="1113"/>
                      </a:cubicBezTo>
                      <a:cubicBezTo>
                        <a:pt x="516" y="1123"/>
                        <a:pt x="520" y="1156"/>
                        <a:pt x="530" y="1170"/>
                      </a:cubicBezTo>
                      <a:cubicBezTo>
                        <a:pt x="541" y="1184"/>
                        <a:pt x="694" y="1244"/>
                        <a:pt x="703" y="1258"/>
                      </a:cubicBezTo>
                      <a:cubicBezTo>
                        <a:pt x="711" y="1272"/>
                        <a:pt x="706" y="1306"/>
                        <a:pt x="699" y="1316"/>
                      </a:cubicBezTo>
                      <a:cubicBezTo>
                        <a:pt x="692" y="1326"/>
                        <a:pt x="663" y="1358"/>
                        <a:pt x="656" y="1378"/>
                      </a:cubicBezTo>
                      <a:cubicBezTo>
                        <a:pt x="650" y="1398"/>
                        <a:pt x="664" y="1445"/>
                        <a:pt x="662" y="1458"/>
                      </a:cubicBezTo>
                      <a:cubicBezTo>
                        <a:pt x="660" y="1470"/>
                        <a:pt x="639" y="1515"/>
                        <a:pt x="632" y="1521"/>
                      </a:cubicBezTo>
                      <a:cubicBezTo>
                        <a:pt x="624" y="1527"/>
                        <a:pt x="587" y="1526"/>
                        <a:pt x="578" y="1532"/>
                      </a:cubicBezTo>
                      <a:cubicBezTo>
                        <a:pt x="569" y="1538"/>
                        <a:pt x="559" y="1561"/>
                        <a:pt x="556" y="1570"/>
                      </a:cubicBezTo>
                      <a:cubicBezTo>
                        <a:pt x="554" y="1579"/>
                        <a:pt x="566" y="1590"/>
                        <a:pt x="566" y="1598"/>
                      </a:cubicBezTo>
                      <a:cubicBezTo>
                        <a:pt x="565" y="1606"/>
                        <a:pt x="537" y="1678"/>
                        <a:pt x="529" y="1683"/>
                      </a:cubicBezTo>
                      <a:cubicBezTo>
                        <a:pt x="522" y="1688"/>
                        <a:pt x="495" y="1694"/>
                        <a:pt x="486" y="1700"/>
                      </a:cubicBezTo>
                      <a:cubicBezTo>
                        <a:pt x="477" y="1706"/>
                        <a:pt x="479" y="1719"/>
                        <a:pt x="475" y="1728"/>
                      </a:cubicBezTo>
                      <a:cubicBezTo>
                        <a:pt x="471" y="1737"/>
                        <a:pt x="450" y="1748"/>
                        <a:pt x="447" y="1755"/>
                      </a:cubicBezTo>
                      <a:cubicBezTo>
                        <a:pt x="445" y="1762"/>
                        <a:pt x="451" y="1769"/>
                        <a:pt x="450" y="1776"/>
                      </a:cubicBezTo>
                      <a:cubicBezTo>
                        <a:pt x="448" y="1783"/>
                        <a:pt x="437" y="1791"/>
                        <a:pt x="437" y="1791"/>
                      </a:cubicBezTo>
                      <a:cubicBezTo>
                        <a:pt x="563" y="1853"/>
                        <a:pt x="705" y="1888"/>
                        <a:pt x="855" y="1888"/>
                      </a:cubicBezTo>
                      <a:cubicBezTo>
                        <a:pt x="1376" y="1888"/>
                        <a:pt x="1799" y="1466"/>
                        <a:pt x="1799" y="944"/>
                      </a:cubicBezTo>
                      <a:cubicBezTo>
                        <a:pt x="1799" y="892"/>
                        <a:pt x="1795" y="841"/>
                        <a:pt x="1787" y="791"/>
                      </a:cubicBezTo>
                      <a:close/>
                      <a:moveTo>
                        <a:pt x="1042" y="325"/>
                      </a:moveTo>
                      <a:cubicBezTo>
                        <a:pt x="1046" y="322"/>
                        <a:pt x="1060" y="321"/>
                        <a:pt x="1064" y="325"/>
                      </a:cubicBezTo>
                      <a:cubicBezTo>
                        <a:pt x="1068" y="329"/>
                        <a:pt x="1085" y="380"/>
                        <a:pt x="1091" y="388"/>
                      </a:cubicBezTo>
                      <a:cubicBezTo>
                        <a:pt x="1097" y="397"/>
                        <a:pt x="1115" y="409"/>
                        <a:pt x="1115" y="413"/>
                      </a:cubicBezTo>
                      <a:cubicBezTo>
                        <a:pt x="1115" y="416"/>
                        <a:pt x="1097" y="436"/>
                        <a:pt x="1091" y="441"/>
                      </a:cubicBezTo>
                      <a:cubicBezTo>
                        <a:pt x="1085" y="445"/>
                        <a:pt x="1058" y="451"/>
                        <a:pt x="1052" y="449"/>
                      </a:cubicBezTo>
                      <a:cubicBezTo>
                        <a:pt x="1047" y="447"/>
                        <a:pt x="1058" y="406"/>
                        <a:pt x="1060" y="394"/>
                      </a:cubicBezTo>
                      <a:cubicBezTo>
                        <a:pt x="1062" y="383"/>
                        <a:pt x="1062" y="367"/>
                        <a:pt x="1058" y="363"/>
                      </a:cubicBezTo>
                      <a:cubicBezTo>
                        <a:pt x="1055" y="358"/>
                        <a:pt x="1048" y="355"/>
                        <a:pt x="1045" y="351"/>
                      </a:cubicBezTo>
                      <a:cubicBezTo>
                        <a:pt x="1042" y="347"/>
                        <a:pt x="1037" y="328"/>
                        <a:pt x="1042" y="325"/>
                      </a:cubicBezTo>
                      <a:close/>
                      <a:moveTo>
                        <a:pt x="1006" y="382"/>
                      </a:moveTo>
                      <a:cubicBezTo>
                        <a:pt x="1010" y="380"/>
                        <a:pt x="1027" y="376"/>
                        <a:pt x="1032" y="378"/>
                      </a:cubicBezTo>
                      <a:cubicBezTo>
                        <a:pt x="1038" y="380"/>
                        <a:pt x="1045" y="401"/>
                        <a:pt x="1042" y="409"/>
                      </a:cubicBezTo>
                      <a:cubicBezTo>
                        <a:pt x="1039" y="417"/>
                        <a:pt x="1015" y="428"/>
                        <a:pt x="1012" y="425"/>
                      </a:cubicBezTo>
                      <a:cubicBezTo>
                        <a:pt x="1008" y="422"/>
                        <a:pt x="1002" y="384"/>
                        <a:pt x="1006" y="382"/>
                      </a:cubicBezTo>
                      <a:close/>
                      <a:moveTo>
                        <a:pt x="971" y="247"/>
                      </a:moveTo>
                      <a:cubicBezTo>
                        <a:pt x="969" y="251"/>
                        <a:pt x="940" y="276"/>
                        <a:pt x="932" y="276"/>
                      </a:cubicBezTo>
                      <a:cubicBezTo>
                        <a:pt x="924" y="276"/>
                        <a:pt x="908" y="263"/>
                        <a:pt x="905" y="257"/>
                      </a:cubicBezTo>
                      <a:cubicBezTo>
                        <a:pt x="902" y="250"/>
                        <a:pt x="905" y="238"/>
                        <a:pt x="909" y="236"/>
                      </a:cubicBezTo>
                      <a:cubicBezTo>
                        <a:pt x="912" y="235"/>
                        <a:pt x="919" y="241"/>
                        <a:pt x="923" y="242"/>
                      </a:cubicBezTo>
                      <a:cubicBezTo>
                        <a:pt x="926" y="243"/>
                        <a:pt x="938" y="231"/>
                        <a:pt x="947" y="228"/>
                      </a:cubicBezTo>
                      <a:cubicBezTo>
                        <a:pt x="956" y="225"/>
                        <a:pt x="974" y="243"/>
                        <a:pt x="971" y="247"/>
                      </a:cubicBezTo>
                      <a:close/>
                      <a:moveTo>
                        <a:pt x="454" y="99"/>
                      </a:moveTo>
                      <a:cubicBezTo>
                        <a:pt x="459" y="94"/>
                        <a:pt x="496" y="77"/>
                        <a:pt x="504" y="77"/>
                      </a:cubicBezTo>
                      <a:cubicBezTo>
                        <a:pt x="513" y="76"/>
                        <a:pt x="531" y="79"/>
                        <a:pt x="536" y="77"/>
                      </a:cubicBezTo>
                      <a:cubicBezTo>
                        <a:pt x="542" y="74"/>
                        <a:pt x="549" y="54"/>
                        <a:pt x="555" y="52"/>
                      </a:cubicBezTo>
                      <a:cubicBezTo>
                        <a:pt x="561" y="49"/>
                        <a:pt x="594" y="42"/>
                        <a:pt x="603" y="46"/>
                      </a:cubicBezTo>
                      <a:cubicBezTo>
                        <a:pt x="611" y="49"/>
                        <a:pt x="615" y="64"/>
                        <a:pt x="615" y="67"/>
                      </a:cubicBezTo>
                      <a:cubicBezTo>
                        <a:pt x="615" y="71"/>
                        <a:pt x="553" y="94"/>
                        <a:pt x="546" y="97"/>
                      </a:cubicBezTo>
                      <a:cubicBezTo>
                        <a:pt x="539" y="99"/>
                        <a:pt x="507" y="101"/>
                        <a:pt x="501" y="104"/>
                      </a:cubicBezTo>
                      <a:cubicBezTo>
                        <a:pt x="495" y="107"/>
                        <a:pt x="493" y="114"/>
                        <a:pt x="488" y="117"/>
                      </a:cubicBezTo>
                      <a:cubicBezTo>
                        <a:pt x="482" y="119"/>
                        <a:pt x="446" y="111"/>
                        <a:pt x="446" y="109"/>
                      </a:cubicBezTo>
                      <a:cubicBezTo>
                        <a:pt x="446" y="107"/>
                        <a:pt x="450" y="103"/>
                        <a:pt x="454" y="99"/>
                      </a:cubicBezTo>
                      <a:close/>
                      <a:moveTo>
                        <a:pt x="516" y="276"/>
                      </a:moveTo>
                      <a:cubicBezTo>
                        <a:pt x="514" y="279"/>
                        <a:pt x="493" y="279"/>
                        <a:pt x="486" y="276"/>
                      </a:cubicBezTo>
                      <a:cubicBezTo>
                        <a:pt x="478" y="273"/>
                        <a:pt x="452" y="260"/>
                        <a:pt x="452" y="255"/>
                      </a:cubicBezTo>
                      <a:cubicBezTo>
                        <a:pt x="452" y="250"/>
                        <a:pt x="474" y="232"/>
                        <a:pt x="480" y="233"/>
                      </a:cubicBezTo>
                      <a:cubicBezTo>
                        <a:pt x="486" y="235"/>
                        <a:pt x="512" y="244"/>
                        <a:pt x="516" y="249"/>
                      </a:cubicBezTo>
                      <a:cubicBezTo>
                        <a:pt x="520" y="254"/>
                        <a:pt x="518" y="274"/>
                        <a:pt x="516" y="276"/>
                      </a:cubicBezTo>
                      <a:close/>
                      <a:moveTo>
                        <a:pt x="549" y="504"/>
                      </a:moveTo>
                      <a:cubicBezTo>
                        <a:pt x="540" y="495"/>
                        <a:pt x="532" y="456"/>
                        <a:pt x="540" y="452"/>
                      </a:cubicBezTo>
                      <a:cubicBezTo>
                        <a:pt x="549" y="449"/>
                        <a:pt x="564" y="459"/>
                        <a:pt x="569" y="469"/>
                      </a:cubicBezTo>
                      <a:cubicBezTo>
                        <a:pt x="574" y="479"/>
                        <a:pt x="558" y="513"/>
                        <a:pt x="549" y="504"/>
                      </a:cubicBezTo>
                      <a:close/>
                      <a:moveTo>
                        <a:pt x="574" y="240"/>
                      </a:moveTo>
                      <a:cubicBezTo>
                        <a:pt x="567" y="246"/>
                        <a:pt x="550" y="253"/>
                        <a:pt x="547" y="252"/>
                      </a:cubicBezTo>
                      <a:cubicBezTo>
                        <a:pt x="544" y="251"/>
                        <a:pt x="498" y="215"/>
                        <a:pt x="484" y="207"/>
                      </a:cubicBezTo>
                      <a:cubicBezTo>
                        <a:pt x="469" y="199"/>
                        <a:pt x="452" y="193"/>
                        <a:pt x="446" y="193"/>
                      </a:cubicBezTo>
                      <a:cubicBezTo>
                        <a:pt x="439" y="192"/>
                        <a:pt x="405" y="217"/>
                        <a:pt x="395" y="225"/>
                      </a:cubicBezTo>
                      <a:cubicBezTo>
                        <a:pt x="384" y="232"/>
                        <a:pt x="381" y="266"/>
                        <a:pt x="377" y="268"/>
                      </a:cubicBezTo>
                      <a:cubicBezTo>
                        <a:pt x="372" y="270"/>
                        <a:pt x="363" y="270"/>
                        <a:pt x="358" y="269"/>
                      </a:cubicBezTo>
                      <a:cubicBezTo>
                        <a:pt x="354" y="269"/>
                        <a:pt x="345" y="270"/>
                        <a:pt x="344" y="267"/>
                      </a:cubicBezTo>
                      <a:cubicBezTo>
                        <a:pt x="343" y="264"/>
                        <a:pt x="357" y="229"/>
                        <a:pt x="361" y="222"/>
                      </a:cubicBezTo>
                      <a:cubicBezTo>
                        <a:pt x="365" y="216"/>
                        <a:pt x="386" y="209"/>
                        <a:pt x="388" y="198"/>
                      </a:cubicBezTo>
                      <a:cubicBezTo>
                        <a:pt x="391" y="187"/>
                        <a:pt x="383" y="158"/>
                        <a:pt x="386" y="153"/>
                      </a:cubicBezTo>
                      <a:cubicBezTo>
                        <a:pt x="388" y="147"/>
                        <a:pt x="390" y="143"/>
                        <a:pt x="392" y="143"/>
                      </a:cubicBezTo>
                      <a:cubicBezTo>
                        <a:pt x="395" y="143"/>
                        <a:pt x="410" y="179"/>
                        <a:pt x="410" y="179"/>
                      </a:cubicBezTo>
                      <a:cubicBezTo>
                        <a:pt x="410" y="179"/>
                        <a:pt x="416" y="155"/>
                        <a:pt x="422" y="150"/>
                      </a:cubicBezTo>
                      <a:cubicBezTo>
                        <a:pt x="428" y="144"/>
                        <a:pt x="442" y="143"/>
                        <a:pt x="448" y="145"/>
                      </a:cubicBezTo>
                      <a:cubicBezTo>
                        <a:pt x="454" y="147"/>
                        <a:pt x="455" y="159"/>
                        <a:pt x="460" y="162"/>
                      </a:cubicBezTo>
                      <a:cubicBezTo>
                        <a:pt x="464" y="165"/>
                        <a:pt x="521" y="166"/>
                        <a:pt x="528" y="171"/>
                      </a:cubicBezTo>
                      <a:cubicBezTo>
                        <a:pt x="535" y="175"/>
                        <a:pt x="538" y="200"/>
                        <a:pt x="544" y="206"/>
                      </a:cubicBezTo>
                      <a:cubicBezTo>
                        <a:pt x="549" y="212"/>
                        <a:pt x="579" y="221"/>
                        <a:pt x="583" y="222"/>
                      </a:cubicBezTo>
                      <a:cubicBezTo>
                        <a:pt x="587" y="223"/>
                        <a:pt x="580" y="233"/>
                        <a:pt x="574" y="240"/>
                      </a:cubicBezTo>
                      <a:close/>
                      <a:moveTo>
                        <a:pt x="749" y="241"/>
                      </a:moveTo>
                      <a:cubicBezTo>
                        <a:pt x="734" y="252"/>
                        <a:pt x="720" y="286"/>
                        <a:pt x="713" y="298"/>
                      </a:cubicBezTo>
                      <a:cubicBezTo>
                        <a:pt x="707" y="309"/>
                        <a:pt x="694" y="311"/>
                        <a:pt x="687" y="310"/>
                      </a:cubicBezTo>
                      <a:cubicBezTo>
                        <a:pt x="679" y="309"/>
                        <a:pt x="665" y="281"/>
                        <a:pt x="660" y="273"/>
                      </a:cubicBezTo>
                      <a:cubicBezTo>
                        <a:pt x="655" y="266"/>
                        <a:pt x="640" y="236"/>
                        <a:pt x="642" y="228"/>
                      </a:cubicBezTo>
                      <a:cubicBezTo>
                        <a:pt x="644" y="220"/>
                        <a:pt x="672" y="206"/>
                        <a:pt x="676" y="197"/>
                      </a:cubicBezTo>
                      <a:cubicBezTo>
                        <a:pt x="680" y="188"/>
                        <a:pt x="682" y="185"/>
                        <a:pt x="674" y="164"/>
                      </a:cubicBezTo>
                      <a:cubicBezTo>
                        <a:pt x="666" y="143"/>
                        <a:pt x="601" y="110"/>
                        <a:pt x="592" y="109"/>
                      </a:cubicBezTo>
                      <a:cubicBezTo>
                        <a:pt x="583" y="108"/>
                        <a:pt x="598" y="95"/>
                        <a:pt x="615" y="85"/>
                      </a:cubicBezTo>
                      <a:cubicBezTo>
                        <a:pt x="633" y="75"/>
                        <a:pt x="730" y="48"/>
                        <a:pt x="746" y="46"/>
                      </a:cubicBezTo>
                      <a:cubicBezTo>
                        <a:pt x="762" y="43"/>
                        <a:pt x="827" y="31"/>
                        <a:pt x="851" y="35"/>
                      </a:cubicBezTo>
                      <a:cubicBezTo>
                        <a:pt x="875" y="39"/>
                        <a:pt x="941" y="61"/>
                        <a:pt x="947" y="71"/>
                      </a:cubicBezTo>
                      <a:cubicBezTo>
                        <a:pt x="952" y="82"/>
                        <a:pt x="920" y="171"/>
                        <a:pt x="906" y="182"/>
                      </a:cubicBezTo>
                      <a:cubicBezTo>
                        <a:pt x="893" y="192"/>
                        <a:pt x="765" y="230"/>
                        <a:pt x="749" y="241"/>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grpSp>
      <p:grpSp>
        <p:nvGrpSpPr>
          <p:cNvPr id="75" name="Group 74">
            <a:extLst>
              <a:ext uri="{FF2B5EF4-FFF2-40B4-BE49-F238E27FC236}">
                <a16:creationId xmlns:a16="http://schemas.microsoft.com/office/drawing/2014/main" id="{03FDBC89-4DBF-49A2-9F2F-978AA5ACE2B4}"/>
              </a:ext>
            </a:extLst>
          </p:cNvPr>
          <p:cNvGrpSpPr/>
          <p:nvPr/>
        </p:nvGrpSpPr>
        <p:grpSpPr>
          <a:xfrm>
            <a:off x="5380190" y="537191"/>
            <a:ext cx="1431620" cy="469900"/>
            <a:chOff x="4973776" y="537191"/>
            <a:chExt cx="1431620" cy="469900"/>
          </a:xfrm>
        </p:grpSpPr>
        <p:sp>
          <p:nvSpPr>
            <p:cNvPr id="3" name="Rectangle 2">
              <a:extLst>
                <a:ext uri="{FF2B5EF4-FFF2-40B4-BE49-F238E27FC236}">
                  <a16:creationId xmlns:a16="http://schemas.microsoft.com/office/drawing/2014/main" id="{5F9B4D15-B7DA-4B0E-BD27-7B7221BF720F}"/>
                </a:ext>
              </a:extLst>
            </p:cNvPr>
            <p:cNvSpPr/>
            <p:nvPr/>
          </p:nvSpPr>
          <p:spPr bwMode="auto">
            <a:xfrm>
              <a:off x="5631786" y="625563"/>
              <a:ext cx="773610" cy="3077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Secure</a:t>
              </a:r>
            </a:p>
          </p:txBody>
        </p:sp>
        <p:grpSp>
          <p:nvGrpSpPr>
            <p:cNvPr id="50" name="shield 4" descr="shield, lock">
              <a:extLst>
                <a:ext uri="{FF2B5EF4-FFF2-40B4-BE49-F238E27FC236}">
                  <a16:creationId xmlns:a16="http://schemas.microsoft.com/office/drawing/2014/main" id="{F1202E18-DB5E-46EC-AF14-3BAFC42F1753}"/>
                </a:ext>
              </a:extLst>
            </p:cNvPr>
            <p:cNvGrpSpPr>
              <a:grpSpLocks noChangeAspect="1"/>
            </p:cNvGrpSpPr>
            <p:nvPr/>
          </p:nvGrpSpPr>
          <p:grpSpPr bwMode="auto">
            <a:xfrm>
              <a:off x="4973776" y="537191"/>
              <a:ext cx="471488" cy="469900"/>
              <a:chOff x="2224" y="3045"/>
              <a:chExt cx="297" cy="296"/>
            </a:xfrm>
          </p:grpSpPr>
          <p:sp>
            <p:nvSpPr>
              <p:cNvPr id="51" name="AutoShape 124">
                <a:extLst>
                  <a:ext uri="{FF2B5EF4-FFF2-40B4-BE49-F238E27FC236}">
                    <a16:creationId xmlns:a16="http://schemas.microsoft.com/office/drawing/2014/main" id="{D36C852C-6E76-4884-A9A2-2B5BAC754AD7}"/>
                  </a:ext>
                </a:extLst>
              </p:cNvPr>
              <p:cNvSpPr>
                <a:spLocks noChangeAspect="1" noChangeArrowheads="1" noTextEdit="1"/>
              </p:cNvSpPr>
              <p:nvPr/>
            </p:nvSpPr>
            <p:spPr bwMode="auto">
              <a:xfrm>
                <a:off x="2224" y="3045"/>
                <a:ext cx="297" cy="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3" name="Rectangle 127">
                <a:extLst>
                  <a:ext uri="{FF2B5EF4-FFF2-40B4-BE49-F238E27FC236}">
                    <a16:creationId xmlns:a16="http://schemas.microsoft.com/office/drawing/2014/main" id="{D44E7002-9652-4A9E-9840-0366F30CACA3}"/>
                  </a:ext>
                </a:extLst>
              </p:cNvPr>
              <p:cNvSpPr>
                <a:spLocks noChangeArrowheads="1"/>
              </p:cNvSpPr>
              <p:nvPr/>
            </p:nvSpPr>
            <p:spPr bwMode="auto">
              <a:xfrm>
                <a:off x="2224" y="3045"/>
                <a:ext cx="297" cy="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4" name="Freeform 128">
                <a:extLst>
                  <a:ext uri="{FF2B5EF4-FFF2-40B4-BE49-F238E27FC236}">
                    <a16:creationId xmlns:a16="http://schemas.microsoft.com/office/drawing/2014/main" id="{018E805D-7289-4D5A-A1F2-681820020D2F}"/>
                  </a:ext>
                </a:extLst>
              </p:cNvPr>
              <p:cNvSpPr>
                <a:spLocks/>
              </p:cNvSpPr>
              <p:nvPr/>
            </p:nvSpPr>
            <p:spPr bwMode="auto">
              <a:xfrm>
                <a:off x="2266" y="3059"/>
                <a:ext cx="213" cy="267"/>
              </a:xfrm>
              <a:custGeom>
                <a:avLst/>
                <a:gdLst>
                  <a:gd name="T0" fmla="*/ 69 w 138"/>
                  <a:gd name="T1" fmla="*/ 173 h 173"/>
                  <a:gd name="T2" fmla="*/ 69 w 138"/>
                  <a:gd name="T3" fmla="*/ 173 h 173"/>
                  <a:gd name="T4" fmla="*/ 0 w 138"/>
                  <a:gd name="T5" fmla="*/ 77 h 173"/>
                  <a:gd name="T6" fmla="*/ 0 w 138"/>
                  <a:gd name="T7" fmla="*/ 29 h 173"/>
                  <a:gd name="T8" fmla="*/ 4 w 138"/>
                  <a:gd name="T9" fmla="*/ 29 h 173"/>
                  <a:gd name="T10" fmla="*/ 67 w 138"/>
                  <a:gd name="T11" fmla="*/ 2 h 173"/>
                  <a:gd name="T12" fmla="*/ 69 w 138"/>
                  <a:gd name="T13" fmla="*/ 0 h 173"/>
                  <a:gd name="T14" fmla="*/ 72 w 138"/>
                  <a:gd name="T15" fmla="*/ 2 h 173"/>
                  <a:gd name="T16" fmla="*/ 135 w 138"/>
                  <a:gd name="T17" fmla="*/ 29 h 173"/>
                  <a:gd name="T18" fmla="*/ 138 w 138"/>
                  <a:gd name="T19" fmla="*/ 29 h 173"/>
                  <a:gd name="T20" fmla="*/ 138 w 138"/>
                  <a:gd name="T21" fmla="*/ 78 h 173"/>
                  <a:gd name="T22" fmla="*/ 69 w 138"/>
                  <a:gd name="T23" fmla="*/ 173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8" h="173">
                    <a:moveTo>
                      <a:pt x="69" y="173"/>
                    </a:moveTo>
                    <a:cubicBezTo>
                      <a:pt x="69" y="173"/>
                      <a:pt x="69" y="173"/>
                      <a:pt x="69" y="173"/>
                    </a:cubicBezTo>
                    <a:cubicBezTo>
                      <a:pt x="50" y="173"/>
                      <a:pt x="0" y="140"/>
                      <a:pt x="0" y="77"/>
                    </a:cubicBezTo>
                    <a:cubicBezTo>
                      <a:pt x="0" y="29"/>
                      <a:pt x="0" y="29"/>
                      <a:pt x="0" y="29"/>
                    </a:cubicBezTo>
                    <a:cubicBezTo>
                      <a:pt x="4" y="29"/>
                      <a:pt x="4" y="29"/>
                      <a:pt x="4" y="29"/>
                    </a:cubicBezTo>
                    <a:cubicBezTo>
                      <a:pt x="4" y="29"/>
                      <a:pt x="35" y="32"/>
                      <a:pt x="67" y="2"/>
                    </a:cubicBezTo>
                    <a:cubicBezTo>
                      <a:pt x="69" y="0"/>
                      <a:pt x="69" y="0"/>
                      <a:pt x="69" y="0"/>
                    </a:cubicBezTo>
                    <a:cubicBezTo>
                      <a:pt x="72" y="2"/>
                      <a:pt x="72" y="2"/>
                      <a:pt x="72" y="2"/>
                    </a:cubicBezTo>
                    <a:cubicBezTo>
                      <a:pt x="106" y="29"/>
                      <a:pt x="135" y="29"/>
                      <a:pt x="135" y="29"/>
                    </a:cubicBezTo>
                    <a:cubicBezTo>
                      <a:pt x="138" y="29"/>
                      <a:pt x="138" y="29"/>
                      <a:pt x="138" y="29"/>
                    </a:cubicBezTo>
                    <a:cubicBezTo>
                      <a:pt x="138" y="78"/>
                      <a:pt x="138" y="78"/>
                      <a:pt x="138" y="78"/>
                    </a:cubicBezTo>
                    <a:cubicBezTo>
                      <a:pt x="138" y="140"/>
                      <a:pt x="88" y="173"/>
                      <a:pt x="69" y="173"/>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5" name="Freeform 129">
                <a:extLst>
                  <a:ext uri="{FF2B5EF4-FFF2-40B4-BE49-F238E27FC236}">
                    <a16:creationId xmlns:a16="http://schemas.microsoft.com/office/drawing/2014/main" id="{E0611818-D4FE-4E73-A80D-F50A9377AEA2}"/>
                  </a:ext>
                </a:extLst>
              </p:cNvPr>
              <p:cNvSpPr>
                <a:spLocks/>
              </p:cNvSpPr>
              <p:nvPr/>
            </p:nvSpPr>
            <p:spPr bwMode="auto">
              <a:xfrm>
                <a:off x="2356" y="3164"/>
                <a:ext cx="34" cy="68"/>
              </a:xfrm>
              <a:custGeom>
                <a:avLst/>
                <a:gdLst>
                  <a:gd name="T0" fmla="*/ 16 w 22"/>
                  <a:gd name="T1" fmla="*/ 22 h 44"/>
                  <a:gd name="T2" fmla="*/ 16 w 22"/>
                  <a:gd name="T3" fmla="*/ 44 h 44"/>
                  <a:gd name="T4" fmla="*/ 7 w 22"/>
                  <a:gd name="T5" fmla="*/ 44 h 44"/>
                  <a:gd name="T6" fmla="*/ 7 w 22"/>
                  <a:gd name="T7" fmla="*/ 22 h 44"/>
                  <a:gd name="T8" fmla="*/ 0 w 22"/>
                  <a:gd name="T9" fmla="*/ 11 h 44"/>
                  <a:gd name="T10" fmla="*/ 11 w 22"/>
                  <a:gd name="T11" fmla="*/ 0 h 44"/>
                  <a:gd name="T12" fmla="*/ 22 w 22"/>
                  <a:gd name="T13" fmla="*/ 11 h 44"/>
                  <a:gd name="T14" fmla="*/ 16 w 22"/>
                  <a:gd name="T15" fmla="*/ 22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44">
                    <a:moveTo>
                      <a:pt x="16" y="22"/>
                    </a:moveTo>
                    <a:cubicBezTo>
                      <a:pt x="16" y="44"/>
                      <a:pt x="16" y="44"/>
                      <a:pt x="16" y="44"/>
                    </a:cubicBezTo>
                    <a:cubicBezTo>
                      <a:pt x="7" y="44"/>
                      <a:pt x="7" y="44"/>
                      <a:pt x="7" y="44"/>
                    </a:cubicBezTo>
                    <a:cubicBezTo>
                      <a:pt x="7" y="22"/>
                      <a:pt x="7" y="22"/>
                      <a:pt x="7" y="22"/>
                    </a:cubicBezTo>
                    <a:cubicBezTo>
                      <a:pt x="2" y="20"/>
                      <a:pt x="0" y="16"/>
                      <a:pt x="0" y="11"/>
                    </a:cubicBezTo>
                    <a:cubicBezTo>
                      <a:pt x="0" y="5"/>
                      <a:pt x="5" y="0"/>
                      <a:pt x="11" y="0"/>
                    </a:cubicBezTo>
                    <a:cubicBezTo>
                      <a:pt x="17" y="0"/>
                      <a:pt x="22" y="5"/>
                      <a:pt x="22" y="11"/>
                    </a:cubicBezTo>
                    <a:cubicBezTo>
                      <a:pt x="22" y="16"/>
                      <a:pt x="20" y="20"/>
                      <a:pt x="16" y="22"/>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74" name="Group 73">
            <a:extLst>
              <a:ext uri="{FF2B5EF4-FFF2-40B4-BE49-F238E27FC236}">
                <a16:creationId xmlns:a16="http://schemas.microsoft.com/office/drawing/2014/main" id="{72007672-DC58-4D94-8BCD-D76BF81B4035}"/>
              </a:ext>
            </a:extLst>
          </p:cNvPr>
          <p:cNvGrpSpPr/>
          <p:nvPr/>
        </p:nvGrpSpPr>
        <p:grpSpPr>
          <a:xfrm>
            <a:off x="9328609" y="561004"/>
            <a:ext cx="1827194" cy="422275"/>
            <a:chOff x="8759589" y="561004"/>
            <a:chExt cx="1827194" cy="422275"/>
          </a:xfrm>
        </p:grpSpPr>
        <p:sp>
          <p:nvSpPr>
            <p:cNvPr id="4" name="Rectangle 3">
              <a:extLst>
                <a:ext uri="{FF2B5EF4-FFF2-40B4-BE49-F238E27FC236}">
                  <a16:creationId xmlns:a16="http://schemas.microsoft.com/office/drawing/2014/main" id="{1945418C-F061-4351-BA19-7A24D9B5EAF5}"/>
                </a:ext>
              </a:extLst>
            </p:cNvPr>
            <p:cNvSpPr/>
            <p:nvPr/>
          </p:nvSpPr>
          <p:spPr bwMode="auto">
            <a:xfrm>
              <a:off x="9381325" y="625563"/>
              <a:ext cx="1205458" cy="3077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Compliant</a:t>
              </a:r>
            </a:p>
          </p:txBody>
        </p:sp>
        <p:grpSp>
          <p:nvGrpSpPr>
            <p:cNvPr id="68" name="Group 67">
              <a:extLst>
                <a:ext uri="{FF2B5EF4-FFF2-40B4-BE49-F238E27FC236}">
                  <a16:creationId xmlns:a16="http://schemas.microsoft.com/office/drawing/2014/main" id="{16A20978-D605-4891-979A-73D5D0314A92}"/>
                </a:ext>
              </a:extLst>
            </p:cNvPr>
            <p:cNvGrpSpPr/>
            <p:nvPr/>
          </p:nvGrpSpPr>
          <p:grpSpPr>
            <a:xfrm>
              <a:off x="8759589" y="561004"/>
              <a:ext cx="422275" cy="422275"/>
              <a:chOff x="11056101" y="1233947"/>
              <a:chExt cx="422275" cy="422275"/>
            </a:xfrm>
          </p:grpSpPr>
          <p:grpSp>
            <p:nvGrpSpPr>
              <p:cNvPr id="56" name="data" descr="data, cloud, scale">
                <a:extLst>
                  <a:ext uri="{FF2B5EF4-FFF2-40B4-BE49-F238E27FC236}">
                    <a16:creationId xmlns:a16="http://schemas.microsoft.com/office/drawing/2014/main" id="{06FDAF73-8692-48FD-A1A3-60F4126650E5}"/>
                  </a:ext>
                </a:extLst>
              </p:cNvPr>
              <p:cNvGrpSpPr>
                <a:grpSpLocks noChangeAspect="1"/>
              </p:cNvGrpSpPr>
              <p:nvPr/>
            </p:nvGrpSpPr>
            <p:grpSpPr bwMode="auto">
              <a:xfrm>
                <a:off x="11056101" y="1233947"/>
                <a:ext cx="422275" cy="422275"/>
                <a:chOff x="6956" y="798"/>
                <a:chExt cx="266" cy="266"/>
              </a:xfrm>
            </p:grpSpPr>
            <p:sp>
              <p:nvSpPr>
                <p:cNvPr id="57" name="AutoShape 37">
                  <a:extLst>
                    <a:ext uri="{FF2B5EF4-FFF2-40B4-BE49-F238E27FC236}">
                      <a16:creationId xmlns:a16="http://schemas.microsoft.com/office/drawing/2014/main" id="{FC34815A-1A8A-4A22-9E98-5A6CB150CC31}"/>
                    </a:ext>
                  </a:extLst>
                </p:cNvPr>
                <p:cNvSpPr>
                  <a:spLocks noChangeAspect="1" noChangeArrowheads="1" noTextEdit="1"/>
                </p:cNvSpPr>
                <p:nvPr/>
              </p:nvSpPr>
              <p:spPr bwMode="auto">
                <a:xfrm>
                  <a:off x="6956" y="798"/>
                  <a:ext cx="266" cy="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8" name="Freeform 39">
                  <a:extLst>
                    <a:ext uri="{FF2B5EF4-FFF2-40B4-BE49-F238E27FC236}">
                      <a16:creationId xmlns:a16="http://schemas.microsoft.com/office/drawing/2014/main" id="{8D5450E8-BA1B-4364-A934-6FB8EC1395C6}"/>
                    </a:ext>
                  </a:extLst>
                </p:cNvPr>
                <p:cNvSpPr>
                  <a:spLocks/>
                </p:cNvSpPr>
                <p:nvPr/>
              </p:nvSpPr>
              <p:spPr bwMode="auto">
                <a:xfrm>
                  <a:off x="7169" y="938"/>
                  <a:ext cx="52" cy="82"/>
                </a:xfrm>
                <a:custGeom>
                  <a:avLst/>
                  <a:gdLst>
                    <a:gd name="T0" fmla="*/ 28 w 76"/>
                    <a:gd name="T1" fmla="*/ 118 h 118"/>
                    <a:gd name="T2" fmla="*/ 76 w 76"/>
                    <a:gd name="T3" fmla="*/ 0 h 118"/>
                    <a:gd name="T4" fmla="*/ 37 w 76"/>
                    <a:gd name="T5" fmla="*/ 0 h 118"/>
                    <a:gd name="T6" fmla="*/ 0 w 76"/>
                    <a:gd name="T7" fmla="*/ 90 h 118"/>
                    <a:gd name="T8" fmla="*/ 28 w 76"/>
                    <a:gd name="T9" fmla="*/ 118 h 118"/>
                  </a:gdLst>
                  <a:ahLst/>
                  <a:cxnLst>
                    <a:cxn ang="0">
                      <a:pos x="T0" y="T1"/>
                    </a:cxn>
                    <a:cxn ang="0">
                      <a:pos x="T2" y="T3"/>
                    </a:cxn>
                    <a:cxn ang="0">
                      <a:pos x="T4" y="T5"/>
                    </a:cxn>
                    <a:cxn ang="0">
                      <a:pos x="T6" y="T7"/>
                    </a:cxn>
                    <a:cxn ang="0">
                      <a:pos x="T8" y="T9"/>
                    </a:cxn>
                  </a:cxnLst>
                  <a:rect l="0" t="0" r="r" b="b"/>
                  <a:pathLst>
                    <a:path w="76" h="118">
                      <a:moveTo>
                        <a:pt x="28" y="118"/>
                      </a:moveTo>
                      <a:cubicBezTo>
                        <a:pt x="56" y="86"/>
                        <a:pt x="74" y="45"/>
                        <a:pt x="76" y="0"/>
                      </a:cubicBezTo>
                      <a:cubicBezTo>
                        <a:pt x="37" y="0"/>
                        <a:pt x="37" y="0"/>
                        <a:pt x="37" y="0"/>
                      </a:cubicBezTo>
                      <a:cubicBezTo>
                        <a:pt x="35" y="34"/>
                        <a:pt x="21" y="65"/>
                        <a:pt x="0" y="90"/>
                      </a:cubicBezTo>
                      <a:lnTo>
                        <a:pt x="28" y="11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9" name="Freeform 40">
                  <a:extLst>
                    <a:ext uri="{FF2B5EF4-FFF2-40B4-BE49-F238E27FC236}">
                      <a16:creationId xmlns:a16="http://schemas.microsoft.com/office/drawing/2014/main" id="{3D27F856-1F9C-4CE8-BBAA-BE93A660B782}"/>
                    </a:ext>
                  </a:extLst>
                </p:cNvPr>
                <p:cNvSpPr>
                  <a:spLocks/>
                </p:cNvSpPr>
                <p:nvPr/>
              </p:nvSpPr>
              <p:spPr bwMode="auto">
                <a:xfrm>
                  <a:off x="6956" y="842"/>
                  <a:ext cx="54" cy="82"/>
                </a:xfrm>
                <a:custGeom>
                  <a:avLst/>
                  <a:gdLst>
                    <a:gd name="T0" fmla="*/ 49 w 78"/>
                    <a:gd name="T1" fmla="*/ 0 h 119"/>
                    <a:gd name="T2" fmla="*/ 0 w 78"/>
                    <a:gd name="T3" fmla="*/ 119 h 119"/>
                    <a:gd name="T4" fmla="*/ 41 w 78"/>
                    <a:gd name="T5" fmla="*/ 119 h 119"/>
                    <a:gd name="T6" fmla="*/ 78 w 78"/>
                    <a:gd name="T7" fmla="*/ 29 h 119"/>
                    <a:gd name="T8" fmla="*/ 49 w 78"/>
                    <a:gd name="T9" fmla="*/ 0 h 119"/>
                  </a:gdLst>
                  <a:ahLst/>
                  <a:cxnLst>
                    <a:cxn ang="0">
                      <a:pos x="T0" y="T1"/>
                    </a:cxn>
                    <a:cxn ang="0">
                      <a:pos x="T2" y="T3"/>
                    </a:cxn>
                    <a:cxn ang="0">
                      <a:pos x="T4" y="T5"/>
                    </a:cxn>
                    <a:cxn ang="0">
                      <a:pos x="T6" y="T7"/>
                    </a:cxn>
                    <a:cxn ang="0">
                      <a:pos x="T8" y="T9"/>
                    </a:cxn>
                  </a:cxnLst>
                  <a:rect l="0" t="0" r="r" b="b"/>
                  <a:pathLst>
                    <a:path w="78" h="119">
                      <a:moveTo>
                        <a:pt x="49" y="0"/>
                      </a:moveTo>
                      <a:cubicBezTo>
                        <a:pt x="21" y="32"/>
                        <a:pt x="2" y="73"/>
                        <a:pt x="0" y="119"/>
                      </a:cubicBezTo>
                      <a:cubicBezTo>
                        <a:pt x="41" y="119"/>
                        <a:pt x="41" y="119"/>
                        <a:pt x="41" y="119"/>
                      </a:cubicBezTo>
                      <a:cubicBezTo>
                        <a:pt x="43" y="84"/>
                        <a:pt x="57" y="53"/>
                        <a:pt x="78" y="29"/>
                      </a:cubicBezTo>
                      <a:lnTo>
                        <a:pt x="49"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0" name="Freeform 41">
                  <a:extLst>
                    <a:ext uri="{FF2B5EF4-FFF2-40B4-BE49-F238E27FC236}">
                      <a16:creationId xmlns:a16="http://schemas.microsoft.com/office/drawing/2014/main" id="{F0CBBBA7-25C5-4B82-BDD3-586BF04324AC}"/>
                    </a:ext>
                  </a:extLst>
                </p:cNvPr>
                <p:cNvSpPr>
                  <a:spLocks/>
                </p:cNvSpPr>
                <p:nvPr/>
              </p:nvSpPr>
              <p:spPr bwMode="auto">
                <a:xfrm>
                  <a:off x="7000" y="1010"/>
                  <a:ext cx="82" cy="54"/>
                </a:xfrm>
                <a:custGeom>
                  <a:avLst/>
                  <a:gdLst>
                    <a:gd name="T0" fmla="*/ 0 w 118"/>
                    <a:gd name="T1" fmla="*/ 29 h 78"/>
                    <a:gd name="T2" fmla="*/ 118 w 118"/>
                    <a:gd name="T3" fmla="*/ 78 h 78"/>
                    <a:gd name="T4" fmla="*/ 118 w 118"/>
                    <a:gd name="T5" fmla="*/ 37 h 78"/>
                    <a:gd name="T6" fmla="*/ 29 w 118"/>
                    <a:gd name="T7" fmla="*/ 0 h 78"/>
                    <a:gd name="T8" fmla="*/ 0 w 118"/>
                    <a:gd name="T9" fmla="*/ 29 h 78"/>
                  </a:gdLst>
                  <a:ahLst/>
                  <a:cxnLst>
                    <a:cxn ang="0">
                      <a:pos x="T0" y="T1"/>
                    </a:cxn>
                    <a:cxn ang="0">
                      <a:pos x="T2" y="T3"/>
                    </a:cxn>
                    <a:cxn ang="0">
                      <a:pos x="T4" y="T5"/>
                    </a:cxn>
                    <a:cxn ang="0">
                      <a:pos x="T6" y="T7"/>
                    </a:cxn>
                    <a:cxn ang="0">
                      <a:pos x="T8" y="T9"/>
                    </a:cxn>
                  </a:cxnLst>
                  <a:rect l="0" t="0" r="r" b="b"/>
                  <a:pathLst>
                    <a:path w="118" h="78">
                      <a:moveTo>
                        <a:pt x="0" y="29"/>
                      </a:moveTo>
                      <a:cubicBezTo>
                        <a:pt x="32" y="57"/>
                        <a:pt x="73" y="76"/>
                        <a:pt x="118" y="78"/>
                      </a:cubicBezTo>
                      <a:cubicBezTo>
                        <a:pt x="118" y="37"/>
                        <a:pt x="118" y="37"/>
                        <a:pt x="118" y="37"/>
                      </a:cubicBezTo>
                      <a:cubicBezTo>
                        <a:pt x="84" y="35"/>
                        <a:pt x="53" y="21"/>
                        <a:pt x="29" y="0"/>
                      </a:cubicBezTo>
                      <a:lnTo>
                        <a:pt x="0" y="2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1" name="Freeform 42">
                  <a:extLst>
                    <a:ext uri="{FF2B5EF4-FFF2-40B4-BE49-F238E27FC236}">
                      <a16:creationId xmlns:a16="http://schemas.microsoft.com/office/drawing/2014/main" id="{ACE5E327-20A7-4E1E-A11F-64F8928CA72B}"/>
                    </a:ext>
                  </a:extLst>
                </p:cNvPr>
                <p:cNvSpPr>
                  <a:spLocks/>
                </p:cNvSpPr>
                <p:nvPr/>
              </p:nvSpPr>
              <p:spPr bwMode="auto">
                <a:xfrm>
                  <a:off x="6956" y="938"/>
                  <a:ext cx="54" cy="82"/>
                </a:xfrm>
                <a:custGeom>
                  <a:avLst/>
                  <a:gdLst>
                    <a:gd name="T0" fmla="*/ 0 w 78"/>
                    <a:gd name="T1" fmla="*/ 0 h 118"/>
                    <a:gd name="T2" fmla="*/ 49 w 78"/>
                    <a:gd name="T3" fmla="*/ 118 h 118"/>
                    <a:gd name="T4" fmla="*/ 78 w 78"/>
                    <a:gd name="T5" fmla="*/ 90 h 118"/>
                    <a:gd name="T6" fmla="*/ 41 w 78"/>
                    <a:gd name="T7" fmla="*/ 0 h 118"/>
                    <a:gd name="T8" fmla="*/ 0 w 78"/>
                    <a:gd name="T9" fmla="*/ 0 h 118"/>
                  </a:gdLst>
                  <a:ahLst/>
                  <a:cxnLst>
                    <a:cxn ang="0">
                      <a:pos x="T0" y="T1"/>
                    </a:cxn>
                    <a:cxn ang="0">
                      <a:pos x="T2" y="T3"/>
                    </a:cxn>
                    <a:cxn ang="0">
                      <a:pos x="T4" y="T5"/>
                    </a:cxn>
                    <a:cxn ang="0">
                      <a:pos x="T6" y="T7"/>
                    </a:cxn>
                    <a:cxn ang="0">
                      <a:pos x="T8" y="T9"/>
                    </a:cxn>
                  </a:cxnLst>
                  <a:rect l="0" t="0" r="r" b="b"/>
                  <a:pathLst>
                    <a:path w="78" h="118">
                      <a:moveTo>
                        <a:pt x="0" y="0"/>
                      </a:moveTo>
                      <a:cubicBezTo>
                        <a:pt x="2" y="45"/>
                        <a:pt x="21" y="87"/>
                        <a:pt x="49" y="118"/>
                      </a:cubicBezTo>
                      <a:cubicBezTo>
                        <a:pt x="78" y="90"/>
                        <a:pt x="78" y="90"/>
                        <a:pt x="78" y="90"/>
                      </a:cubicBezTo>
                      <a:cubicBezTo>
                        <a:pt x="57" y="65"/>
                        <a:pt x="43" y="34"/>
                        <a:pt x="41"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2" name="Freeform 43">
                  <a:extLst>
                    <a:ext uri="{FF2B5EF4-FFF2-40B4-BE49-F238E27FC236}">
                      <a16:creationId xmlns:a16="http://schemas.microsoft.com/office/drawing/2014/main" id="{0CDD31A4-2AF5-456B-9E1C-C3049F4D8F10}"/>
                    </a:ext>
                  </a:extLst>
                </p:cNvPr>
                <p:cNvSpPr>
                  <a:spLocks/>
                </p:cNvSpPr>
                <p:nvPr/>
              </p:nvSpPr>
              <p:spPr bwMode="auto">
                <a:xfrm>
                  <a:off x="7169" y="842"/>
                  <a:ext cx="52" cy="82"/>
                </a:xfrm>
                <a:custGeom>
                  <a:avLst/>
                  <a:gdLst>
                    <a:gd name="T0" fmla="*/ 28 w 76"/>
                    <a:gd name="T1" fmla="*/ 0 h 118"/>
                    <a:gd name="T2" fmla="*/ 0 w 76"/>
                    <a:gd name="T3" fmla="*/ 28 h 118"/>
                    <a:gd name="T4" fmla="*/ 37 w 76"/>
                    <a:gd name="T5" fmla="*/ 118 h 118"/>
                    <a:gd name="T6" fmla="*/ 76 w 76"/>
                    <a:gd name="T7" fmla="*/ 118 h 118"/>
                    <a:gd name="T8" fmla="*/ 28 w 76"/>
                    <a:gd name="T9" fmla="*/ 0 h 118"/>
                  </a:gdLst>
                  <a:ahLst/>
                  <a:cxnLst>
                    <a:cxn ang="0">
                      <a:pos x="T0" y="T1"/>
                    </a:cxn>
                    <a:cxn ang="0">
                      <a:pos x="T2" y="T3"/>
                    </a:cxn>
                    <a:cxn ang="0">
                      <a:pos x="T4" y="T5"/>
                    </a:cxn>
                    <a:cxn ang="0">
                      <a:pos x="T6" y="T7"/>
                    </a:cxn>
                    <a:cxn ang="0">
                      <a:pos x="T8" y="T9"/>
                    </a:cxn>
                  </a:cxnLst>
                  <a:rect l="0" t="0" r="r" b="b"/>
                  <a:pathLst>
                    <a:path w="76" h="118">
                      <a:moveTo>
                        <a:pt x="28" y="0"/>
                      </a:moveTo>
                      <a:cubicBezTo>
                        <a:pt x="0" y="28"/>
                        <a:pt x="0" y="28"/>
                        <a:pt x="0" y="28"/>
                      </a:cubicBezTo>
                      <a:cubicBezTo>
                        <a:pt x="21" y="52"/>
                        <a:pt x="35" y="83"/>
                        <a:pt x="37" y="118"/>
                      </a:cubicBezTo>
                      <a:cubicBezTo>
                        <a:pt x="76" y="118"/>
                        <a:pt x="76" y="118"/>
                        <a:pt x="76" y="118"/>
                      </a:cubicBezTo>
                      <a:cubicBezTo>
                        <a:pt x="74" y="72"/>
                        <a:pt x="56" y="31"/>
                        <a:pt x="28"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3" name="Freeform 44">
                  <a:extLst>
                    <a:ext uri="{FF2B5EF4-FFF2-40B4-BE49-F238E27FC236}">
                      <a16:creationId xmlns:a16="http://schemas.microsoft.com/office/drawing/2014/main" id="{1F87DF1E-C545-4CEC-97A4-D9DEA6EECDC1}"/>
                    </a:ext>
                  </a:extLst>
                </p:cNvPr>
                <p:cNvSpPr>
                  <a:spLocks/>
                </p:cNvSpPr>
                <p:nvPr/>
              </p:nvSpPr>
              <p:spPr bwMode="auto">
                <a:xfrm>
                  <a:off x="7096" y="1010"/>
                  <a:ext cx="82" cy="54"/>
                </a:xfrm>
                <a:custGeom>
                  <a:avLst/>
                  <a:gdLst>
                    <a:gd name="T0" fmla="*/ 1 w 118"/>
                    <a:gd name="T1" fmla="*/ 78 h 78"/>
                    <a:gd name="T2" fmla="*/ 118 w 118"/>
                    <a:gd name="T3" fmla="*/ 28 h 78"/>
                    <a:gd name="T4" fmla="*/ 90 w 118"/>
                    <a:gd name="T5" fmla="*/ 0 h 78"/>
                    <a:gd name="T6" fmla="*/ 0 w 118"/>
                    <a:gd name="T7" fmla="*/ 37 h 78"/>
                    <a:gd name="T8" fmla="*/ 0 w 118"/>
                    <a:gd name="T9" fmla="*/ 78 h 78"/>
                    <a:gd name="T10" fmla="*/ 1 w 118"/>
                    <a:gd name="T11" fmla="*/ 78 h 78"/>
                  </a:gdLst>
                  <a:ahLst/>
                  <a:cxnLst>
                    <a:cxn ang="0">
                      <a:pos x="T0" y="T1"/>
                    </a:cxn>
                    <a:cxn ang="0">
                      <a:pos x="T2" y="T3"/>
                    </a:cxn>
                    <a:cxn ang="0">
                      <a:pos x="T4" y="T5"/>
                    </a:cxn>
                    <a:cxn ang="0">
                      <a:pos x="T6" y="T7"/>
                    </a:cxn>
                    <a:cxn ang="0">
                      <a:pos x="T8" y="T9"/>
                    </a:cxn>
                    <a:cxn ang="0">
                      <a:pos x="T10" y="T11"/>
                    </a:cxn>
                  </a:cxnLst>
                  <a:rect l="0" t="0" r="r" b="b"/>
                  <a:pathLst>
                    <a:path w="118" h="78">
                      <a:moveTo>
                        <a:pt x="1" y="78"/>
                      </a:moveTo>
                      <a:cubicBezTo>
                        <a:pt x="46" y="75"/>
                        <a:pt x="87" y="57"/>
                        <a:pt x="118" y="28"/>
                      </a:cubicBezTo>
                      <a:cubicBezTo>
                        <a:pt x="90" y="0"/>
                        <a:pt x="90" y="0"/>
                        <a:pt x="90" y="0"/>
                      </a:cubicBezTo>
                      <a:cubicBezTo>
                        <a:pt x="66" y="22"/>
                        <a:pt x="35" y="35"/>
                        <a:pt x="0" y="37"/>
                      </a:cubicBezTo>
                      <a:cubicBezTo>
                        <a:pt x="0" y="78"/>
                        <a:pt x="0" y="78"/>
                        <a:pt x="0" y="78"/>
                      </a:cubicBezTo>
                      <a:lnTo>
                        <a:pt x="1" y="7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4" name="Freeform 45">
                  <a:extLst>
                    <a:ext uri="{FF2B5EF4-FFF2-40B4-BE49-F238E27FC236}">
                      <a16:creationId xmlns:a16="http://schemas.microsoft.com/office/drawing/2014/main" id="{87D6C532-596A-4433-8B0B-8CB34ED38D90}"/>
                    </a:ext>
                  </a:extLst>
                </p:cNvPr>
                <p:cNvSpPr>
                  <a:spLocks/>
                </p:cNvSpPr>
                <p:nvPr/>
              </p:nvSpPr>
              <p:spPr bwMode="auto">
                <a:xfrm>
                  <a:off x="7097" y="798"/>
                  <a:ext cx="81" cy="53"/>
                </a:xfrm>
                <a:custGeom>
                  <a:avLst/>
                  <a:gdLst>
                    <a:gd name="T0" fmla="*/ 0 w 117"/>
                    <a:gd name="T1" fmla="*/ 0 h 77"/>
                    <a:gd name="T2" fmla="*/ 0 w 117"/>
                    <a:gd name="T3" fmla="*/ 40 h 77"/>
                    <a:gd name="T4" fmla="*/ 89 w 117"/>
                    <a:gd name="T5" fmla="*/ 77 h 77"/>
                    <a:gd name="T6" fmla="*/ 117 w 117"/>
                    <a:gd name="T7" fmla="*/ 49 h 77"/>
                    <a:gd name="T8" fmla="*/ 0 w 117"/>
                    <a:gd name="T9" fmla="*/ 0 h 77"/>
                  </a:gdLst>
                  <a:ahLst/>
                  <a:cxnLst>
                    <a:cxn ang="0">
                      <a:pos x="T0" y="T1"/>
                    </a:cxn>
                    <a:cxn ang="0">
                      <a:pos x="T2" y="T3"/>
                    </a:cxn>
                    <a:cxn ang="0">
                      <a:pos x="T4" y="T5"/>
                    </a:cxn>
                    <a:cxn ang="0">
                      <a:pos x="T6" y="T7"/>
                    </a:cxn>
                    <a:cxn ang="0">
                      <a:pos x="T8" y="T9"/>
                    </a:cxn>
                  </a:cxnLst>
                  <a:rect l="0" t="0" r="r" b="b"/>
                  <a:pathLst>
                    <a:path w="117" h="77">
                      <a:moveTo>
                        <a:pt x="0" y="0"/>
                      </a:moveTo>
                      <a:cubicBezTo>
                        <a:pt x="0" y="40"/>
                        <a:pt x="0" y="40"/>
                        <a:pt x="0" y="40"/>
                      </a:cubicBezTo>
                      <a:cubicBezTo>
                        <a:pt x="34" y="42"/>
                        <a:pt x="65" y="56"/>
                        <a:pt x="89" y="77"/>
                      </a:cubicBezTo>
                      <a:cubicBezTo>
                        <a:pt x="117" y="49"/>
                        <a:pt x="117" y="49"/>
                        <a:pt x="117" y="49"/>
                      </a:cubicBezTo>
                      <a:cubicBezTo>
                        <a:pt x="86" y="21"/>
                        <a:pt x="45" y="3"/>
                        <a:pt x="0"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5" name="Freeform 46">
                  <a:extLst>
                    <a:ext uri="{FF2B5EF4-FFF2-40B4-BE49-F238E27FC236}">
                      <a16:creationId xmlns:a16="http://schemas.microsoft.com/office/drawing/2014/main" id="{77BEF064-8E4C-42C9-BEB9-E45B7197C936}"/>
                    </a:ext>
                  </a:extLst>
                </p:cNvPr>
                <p:cNvSpPr>
                  <a:spLocks/>
                </p:cNvSpPr>
                <p:nvPr/>
              </p:nvSpPr>
              <p:spPr bwMode="auto">
                <a:xfrm>
                  <a:off x="7000" y="798"/>
                  <a:ext cx="82" cy="53"/>
                </a:xfrm>
                <a:custGeom>
                  <a:avLst/>
                  <a:gdLst>
                    <a:gd name="T0" fmla="*/ 118 w 118"/>
                    <a:gd name="T1" fmla="*/ 0 h 77"/>
                    <a:gd name="T2" fmla="*/ 0 w 118"/>
                    <a:gd name="T3" fmla="*/ 49 h 77"/>
                    <a:gd name="T4" fmla="*/ 29 w 118"/>
                    <a:gd name="T5" fmla="*/ 77 h 77"/>
                    <a:gd name="T6" fmla="*/ 118 w 118"/>
                    <a:gd name="T7" fmla="*/ 40 h 77"/>
                    <a:gd name="T8" fmla="*/ 118 w 118"/>
                    <a:gd name="T9" fmla="*/ 0 h 77"/>
                  </a:gdLst>
                  <a:ahLst/>
                  <a:cxnLst>
                    <a:cxn ang="0">
                      <a:pos x="T0" y="T1"/>
                    </a:cxn>
                    <a:cxn ang="0">
                      <a:pos x="T2" y="T3"/>
                    </a:cxn>
                    <a:cxn ang="0">
                      <a:pos x="T4" y="T5"/>
                    </a:cxn>
                    <a:cxn ang="0">
                      <a:pos x="T6" y="T7"/>
                    </a:cxn>
                    <a:cxn ang="0">
                      <a:pos x="T8" y="T9"/>
                    </a:cxn>
                  </a:cxnLst>
                  <a:rect l="0" t="0" r="r" b="b"/>
                  <a:pathLst>
                    <a:path w="118" h="77">
                      <a:moveTo>
                        <a:pt x="118" y="0"/>
                      </a:moveTo>
                      <a:cubicBezTo>
                        <a:pt x="73" y="2"/>
                        <a:pt x="32" y="20"/>
                        <a:pt x="0" y="49"/>
                      </a:cubicBezTo>
                      <a:cubicBezTo>
                        <a:pt x="29" y="77"/>
                        <a:pt x="29" y="77"/>
                        <a:pt x="29" y="77"/>
                      </a:cubicBezTo>
                      <a:cubicBezTo>
                        <a:pt x="53" y="56"/>
                        <a:pt x="84" y="43"/>
                        <a:pt x="118" y="40"/>
                      </a:cubicBezTo>
                      <a:cubicBezTo>
                        <a:pt x="118" y="0"/>
                        <a:pt x="118" y="0"/>
                        <a:pt x="118"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67" name="Freeform: Shape 66">
                <a:extLst>
                  <a:ext uri="{FF2B5EF4-FFF2-40B4-BE49-F238E27FC236}">
                    <a16:creationId xmlns:a16="http://schemas.microsoft.com/office/drawing/2014/main" id="{17C4AAA2-8A40-49A2-8F76-0F843C93AC16}"/>
                  </a:ext>
                </a:extLst>
              </p:cNvPr>
              <p:cNvSpPr/>
              <p:nvPr/>
            </p:nvSpPr>
            <p:spPr>
              <a:xfrm>
                <a:off x="11174732" y="1371940"/>
                <a:ext cx="185012" cy="146289"/>
              </a:xfrm>
              <a:custGeom>
                <a:avLst/>
                <a:gdLst>
                  <a:gd name="connsiteX0" fmla="*/ 164983 w 185012"/>
                  <a:gd name="connsiteY0" fmla="*/ 1431 h 146288"/>
                  <a:gd name="connsiteX1" fmla="*/ 63805 w 185012"/>
                  <a:gd name="connsiteY1" fmla="*/ 102608 h 146288"/>
                  <a:gd name="connsiteX2" fmla="*/ 22899 w 185012"/>
                  <a:gd name="connsiteY2" fmla="*/ 61702 h 146288"/>
                  <a:gd name="connsiteX3" fmla="*/ 1431 w 185012"/>
                  <a:gd name="connsiteY3" fmla="*/ 82155 h 146288"/>
                  <a:gd name="connsiteX4" fmla="*/ 63805 w 185012"/>
                  <a:gd name="connsiteY4" fmla="*/ 145545 h 146288"/>
                  <a:gd name="connsiteX5" fmla="*/ 185436 w 185012"/>
                  <a:gd name="connsiteY5" fmla="*/ 22899 h 146288"/>
                  <a:gd name="connsiteX6" fmla="*/ 164983 w 185012"/>
                  <a:gd name="connsiteY6" fmla="*/ 1431 h 14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5012" h="146288">
                    <a:moveTo>
                      <a:pt x="164983" y="1431"/>
                    </a:moveTo>
                    <a:lnTo>
                      <a:pt x="63805" y="102608"/>
                    </a:lnTo>
                    <a:lnTo>
                      <a:pt x="22899" y="61702"/>
                    </a:lnTo>
                    <a:lnTo>
                      <a:pt x="1431" y="82155"/>
                    </a:lnTo>
                    <a:lnTo>
                      <a:pt x="63805" y="145545"/>
                    </a:lnTo>
                    <a:lnTo>
                      <a:pt x="185436" y="22899"/>
                    </a:lnTo>
                    <a:lnTo>
                      <a:pt x="164983" y="1431"/>
                    </a:lnTo>
                    <a:close/>
                  </a:path>
                </a:pathLst>
              </a:custGeom>
              <a:solidFill>
                <a:srgbClr val="50E6FF"/>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sp>
        <p:nvSpPr>
          <p:cNvPr id="79" name="Rectangle 78">
            <a:extLst>
              <a:ext uri="{FF2B5EF4-FFF2-40B4-BE49-F238E27FC236}">
                <a16:creationId xmlns:a16="http://schemas.microsoft.com/office/drawing/2014/main" id="{321ADD01-0A50-4EF5-9855-3A267DE30034}"/>
              </a:ext>
            </a:extLst>
          </p:cNvPr>
          <p:cNvSpPr/>
          <p:nvPr/>
        </p:nvSpPr>
        <p:spPr bwMode="auto">
          <a:xfrm>
            <a:off x="2952605" y="3302270"/>
            <a:ext cx="977111" cy="12673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2" name="Rectangle 71">
            <a:extLst>
              <a:ext uri="{FF2B5EF4-FFF2-40B4-BE49-F238E27FC236}">
                <a16:creationId xmlns:a16="http://schemas.microsoft.com/office/drawing/2014/main" id="{1EB4EB65-3D85-4E7D-99E8-495DED4354AC}"/>
              </a:ext>
            </a:extLst>
          </p:cNvPr>
          <p:cNvSpPr/>
          <p:nvPr/>
        </p:nvSpPr>
        <p:spPr bwMode="auto">
          <a:xfrm>
            <a:off x="9032705" y="1182076"/>
            <a:ext cx="835165" cy="5539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3600" b="1" i="0" u="none" strike="noStrike" kern="1200" cap="none" spc="0" normalizeH="0" baseline="0" noProof="0">
                <a:ln>
                  <a:noFill/>
                </a:ln>
                <a:gradFill>
                  <a:gsLst>
                    <a:gs pos="0">
                      <a:srgbClr val="50E6FF"/>
                    </a:gs>
                    <a:gs pos="100000">
                      <a:srgbClr val="50E6FF"/>
                    </a:gs>
                  </a:gsLst>
                  <a:lin ang="5400000" scaled="0"/>
                </a:gradFill>
                <a:effectLst/>
                <a:uLnTx/>
                <a:uFillTx/>
                <a:latin typeface="Segoe UI Semibold"/>
                <a:ea typeface="Segoe UI" pitchFamily="34" charset="0"/>
                <a:cs typeface="Segoe UI"/>
              </a:rPr>
              <a:t>90+</a:t>
            </a:r>
            <a:endParaRPr kumimoji="0" lang="en-US" sz="3600" b="1" i="0" u="none" strike="noStrike" kern="1200" cap="none" spc="0" normalizeH="0" baseline="0" noProof="0">
              <a:ln>
                <a:noFill/>
              </a:ln>
              <a:gradFill>
                <a:gsLst>
                  <a:gs pos="0">
                    <a:srgbClr val="50E6FF"/>
                  </a:gs>
                  <a:gs pos="100000">
                    <a:srgbClr val="50E6FF"/>
                  </a:gs>
                </a:gsLst>
                <a:lin ang="5400000" scaled="0"/>
              </a:gradFill>
              <a:effectLst/>
              <a:uLnTx/>
              <a:uFillTx/>
              <a:latin typeface="Segoe UI Semibold"/>
              <a:ea typeface="Segoe UI" pitchFamily="34" charset="0"/>
              <a:cs typeface="Segoe UI" pitchFamily="34" charset="0"/>
            </a:endParaRPr>
          </a:p>
        </p:txBody>
      </p:sp>
      <p:sp>
        <p:nvSpPr>
          <p:cNvPr id="73" name="Rectangle 72">
            <a:extLst>
              <a:ext uri="{FF2B5EF4-FFF2-40B4-BE49-F238E27FC236}">
                <a16:creationId xmlns:a16="http://schemas.microsoft.com/office/drawing/2014/main" id="{A678B575-9462-42D0-9E96-5DB48B344D70}"/>
              </a:ext>
            </a:extLst>
          </p:cNvPr>
          <p:cNvSpPr/>
          <p:nvPr/>
        </p:nvSpPr>
        <p:spPr bwMode="auto">
          <a:xfrm>
            <a:off x="9901654" y="1298449"/>
            <a:ext cx="924548" cy="3693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lang="en-US" sz="1200" b="1">
                <a:gradFill>
                  <a:gsLst>
                    <a:gs pos="0">
                      <a:srgbClr val="FFFFFF"/>
                    </a:gs>
                    <a:gs pos="100000">
                      <a:srgbClr val="FFFFFF"/>
                    </a:gs>
                  </a:gsLst>
                  <a:lin ang="5400000" scaled="0"/>
                </a:gradFill>
                <a:latin typeface="Segoe UI Semibold"/>
                <a:ea typeface="Segoe UI" pitchFamily="34" charset="0"/>
                <a:cs typeface="Segoe UI" pitchFamily="34" charset="0"/>
              </a:rPr>
              <a:t>Compliance</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Certifications</a:t>
            </a:r>
          </a:p>
        </p:txBody>
      </p:sp>
    </p:spTree>
    <p:extLst>
      <p:ext uri="{BB962C8B-B14F-4D97-AF65-F5344CB8AC3E}">
        <p14:creationId xmlns:p14="http://schemas.microsoft.com/office/powerpoint/2010/main" val="34802336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par>
                                <p:cTn id="8" presetID="42" presetClass="path" presetSubtype="0" decel="100000" fill="hold" grpId="1" nodeType="withEffect">
                                  <p:stCondLst>
                                    <p:cond delay="100"/>
                                  </p:stCondLst>
                                  <p:childTnLst>
                                    <p:animMotion origin="layout" path="M 4.16667E-6 1.11022E-16 L 4.16667E-6 0.02222 " pathEditMode="relative" rAng="0" ptsTypes="AA">
                                      <p:cBhvr>
                                        <p:cTn id="9" dur="500" spd="-100000" fill="hold"/>
                                        <p:tgtEl>
                                          <p:spTgt spid="34"/>
                                        </p:tgtEl>
                                        <p:attrNameLst>
                                          <p:attrName>ppt_x</p:attrName>
                                          <p:attrName>ppt_y</p:attrName>
                                        </p:attrNameLst>
                                      </p:cBhvr>
                                      <p:rCtr x="0" y="1111"/>
                                    </p:animMotion>
                                  </p:childTnLst>
                                </p:cTn>
                              </p:par>
                              <p:par>
                                <p:cTn id="10" presetID="10" presetClass="entr" presetSubtype="0" fill="hold" grpId="0" nodeType="withEffect">
                                  <p:stCondLst>
                                    <p:cond delay="0"/>
                                  </p:stCondLst>
                                  <p:childTnLst>
                                    <p:set>
                                      <p:cBhvr>
                                        <p:cTn id="11" dur="1" fill="hold">
                                          <p:stCondLst>
                                            <p:cond delay="0"/>
                                          </p:stCondLst>
                                        </p:cTn>
                                        <p:tgtEl>
                                          <p:spTgt spid="39"/>
                                        </p:tgtEl>
                                        <p:attrNameLst>
                                          <p:attrName>style.visibility</p:attrName>
                                        </p:attrNameLst>
                                      </p:cBhvr>
                                      <p:to>
                                        <p:strVal val="visible"/>
                                      </p:to>
                                    </p:set>
                                    <p:animEffect transition="in" filter="fade">
                                      <p:cBhvr>
                                        <p:cTn id="12" dur="500"/>
                                        <p:tgtEl>
                                          <p:spTgt spid="39"/>
                                        </p:tgtEl>
                                      </p:cBhvr>
                                    </p:animEffect>
                                  </p:childTnLst>
                                </p:cTn>
                              </p:par>
                              <p:par>
                                <p:cTn id="13" presetID="10" presetClass="entr" presetSubtype="0" fill="hold" nodeType="withEffect">
                                  <p:stCondLst>
                                    <p:cond delay="0"/>
                                  </p:stCondLst>
                                  <p:childTnLst>
                                    <p:set>
                                      <p:cBhvr>
                                        <p:cTn id="14" dur="1" fill="hold">
                                          <p:stCondLst>
                                            <p:cond delay="0"/>
                                          </p:stCondLst>
                                        </p:cTn>
                                        <p:tgtEl>
                                          <p:spTgt spid="40"/>
                                        </p:tgtEl>
                                        <p:attrNameLst>
                                          <p:attrName>style.visibility</p:attrName>
                                        </p:attrNameLst>
                                      </p:cBhvr>
                                      <p:to>
                                        <p:strVal val="visible"/>
                                      </p:to>
                                    </p:set>
                                    <p:animEffect transition="in" filter="fade">
                                      <p:cBhvr>
                                        <p:cTn id="15"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4" grpId="1"/>
      <p:bldP spid="3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nature, road&#10;&#10;Description generated with high confidence">
            <a:extLst>
              <a:ext uri="{FF2B5EF4-FFF2-40B4-BE49-F238E27FC236}">
                <a16:creationId xmlns:a16="http://schemas.microsoft.com/office/drawing/2014/main" id="{1F0B94C9-3F54-4B6F-8E91-9FAA547C6D6B}"/>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1" y="487"/>
            <a:ext cx="12192001" cy="6857027"/>
          </a:xfrm>
          <a:prstGeom prst="rect">
            <a:avLst/>
          </a:prstGeom>
        </p:spPr>
      </p:pic>
    </p:spTree>
    <p:extLst>
      <p:ext uri="{BB962C8B-B14F-4D97-AF65-F5344CB8AC3E}">
        <p14:creationId xmlns:p14="http://schemas.microsoft.com/office/powerpoint/2010/main" val="1912882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descr="Gray rectangle">
            <a:extLst>
              <a:ext uri="{FF2B5EF4-FFF2-40B4-BE49-F238E27FC236}">
                <a16:creationId xmlns:a16="http://schemas.microsoft.com/office/drawing/2014/main" id="{3E96230C-A8A8-4847-8C6F-EA66F52400D7}"/>
              </a:ext>
            </a:extLst>
          </p:cNvPr>
          <p:cNvSpPr/>
          <p:nvPr/>
        </p:nvSpPr>
        <p:spPr bwMode="auto">
          <a:xfrm>
            <a:off x="3911373" y="1825289"/>
            <a:ext cx="7006082" cy="3669530"/>
          </a:xfrm>
          <a:prstGeom prst="rect">
            <a:avLst/>
          </a:prstGeom>
          <a:solidFill>
            <a:srgbClr val="FFFFFF">
              <a:lumMod val="95000"/>
            </a:srgbClr>
          </a:solidFill>
          <a:ln w="9525" cap="flat" cmpd="sng" algn="ctr">
            <a:solidFill>
              <a:srgbClr val="FFFFFF">
                <a:lumMod val="85000"/>
              </a:srgbClr>
            </a:solidFill>
            <a:prstDash val="solid"/>
            <a:headEnd type="none" w="med" len="med"/>
            <a:tailEnd type="none" w="med" len="med"/>
          </a:ln>
          <a:effectLst/>
        </p:spPr>
        <p:txBody>
          <a:bodyPr vert="horz" wrap="square" lIns="75177" tIns="37590" rIns="75177" bIns="37590" numCol="1" spcCol="0" rtlCol="0" anchor="ctr" anchorCtr="0" compatLnSpc="1">
            <a:prstTxWarp prst="textNoShape">
              <a:avLst/>
            </a:prstTxWarp>
          </a:bodyPr>
          <a:lstStyle/>
          <a:p>
            <a:pPr algn="ctr" defTabSz="751568" fontAlgn="base">
              <a:spcBef>
                <a:spcPct val="0"/>
              </a:spcBef>
              <a:spcAft>
                <a:spcPct val="0"/>
              </a:spcAft>
              <a:defRPr/>
            </a:pPr>
            <a:endParaRPr lang="en-US" sz="1734" kern="0">
              <a:gradFill>
                <a:gsLst>
                  <a:gs pos="0">
                    <a:srgbClr val="FFFFFF"/>
                  </a:gs>
                  <a:gs pos="100000">
                    <a:srgbClr val="FFFFFF"/>
                  </a:gs>
                </a:gsLst>
                <a:lin ang="5400000" scaled="0"/>
              </a:gradFill>
              <a:latin typeface="Segoe UI"/>
            </a:endParaRPr>
          </a:p>
        </p:txBody>
      </p:sp>
      <p:sp>
        <p:nvSpPr>
          <p:cNvPr id="7" name="Rectangle 6">
            <a:extLst>
              <a:ext uri="{FF2B5EF4-FFF2-40B4-BE49-F238E27FC236}">
                <a16:creationId xmlns:a16="http://schemas.microsoft.com/office/drawing/2014/main" id="{E62C3A9B-0E22-44B3-8E26-A99AEF30D586}"/>
              </a:ext>
              <a:ext uri="{C183D7F6-B498-43B3-948B-1728B52AA6E4}">
                <adec:decorative xmlns:adec="http://schemas.microsoft.com/office/drawing/2017/decorative" val="1"/>
              </a:ext>
            </a:extLst>
          </p:cNvPr>
          <p:cNvSpPr/>
          <p:nvPr/>
        </p:nvSpPr>
        <p:spPr bwMode="auto">
          <a:xfrm flipH="1">
            <a:off x="1490955" y="1815159"/>
            <a:ext cx="2374406" cy="3669530"/>
          </a:xfrm>
          <a:prstGeom prst="rect">
            <a:avLst/>
          </a:prstGeom>
          <a:noFill/>
          <a:ln w="9525" cap="flat" cmpd="sng" algn="ctr">
            <a:solidFill>
              <a:srgbClr val="FFFFFF">
                <a:lumMod val="85000"/>
              </a:srgbClr>
            </a:solidFill>
            <a:prstDash val="solid"/>
            <a:headEnd type="none" w="med" len="med"/>
            <a:tailEnd type="none" w="med" len="med"/>
          </a:ln>
          <a:effectLst/>
        </p:spPr>
        <p:txBody>
          <a:bodyPr vert="horz" wrap="square" lIns="75177" tIns="37590" rIns="75177" bIns="37590" numCol="1" spcCol="0" rtlCol="0" anchor="ctr" anchorCtr="0" compatLnSpc="1">
            <a:prstTxWarp prst="textNoShape">
              <a:avLst/>
            </a:prstTxWarp>
          </a:bodyPr>
          <a:lstStyle/>
          <a:p>
            <a:pPr algn="ctr" defTabSz="751568" fontAlgn="base">
              <a:spcBef>
                <a:spcPct val="0"/>
              </a:spcBef>
              <a:spcAft>
                <a:spcPct val="0"/>
              </a:spcAft>
              <a:defRPr/>
            </a:pPr>
            <a:endParaRPr lang="en-US" sz="1734" kern="0">
              <a:gradFill>
                <a:gsLst>
                  <a:gs pos="0">
                    <a:srgbClr val="FFFFFF"/>
                  </a:gs>
                  <a:gs pos="100000">
                    <a:srgbClr val="FFFFFF"/>
                  </a:gs>
                </a:gsLst>
                <a:lin ang="5400000" scaled="0"/>
              </a:gradFill>
              <a:latin typeface="Segoe UI"/>
            </a:endParaRPr>
          </a:p>
        </p:txBody>
      </p:sp>
      <p:grpSp>
        <p:nvGrpSpPr>
          <p:cNvPr id="8" name="Group 7" descr="Packaged software stack">
            <a:extLst>
              <a:ext uri="{FF2B5EF4-FFF2-40B4-BE49-F238E27FC236}">
                <a16:creationId xmlns:a16="http://schemas.microsoft.com/office/drawing/2014/main" id="{81EC76B9-2313-43F0-9C5F-1B84DDDAF976}"/>
              </a:ext>
            </a:extLst>
          </p:cNvPr>
          <p:cNvGrpSpPr/>
          <p:nvPr/>
        </p:nvGrpSpPr>
        <p:grpSpPr>
          <a:xfrm>
            <a:off x="1804386" y="1969943"/>
            <a:ext cx="2074295" cy="3420057"/>
            <a:chOff x="701639" y="1583373"/>
            <a:chExt cx="2581939" cy="4790431"/>
          </a:xfrm>
        </p:grpSpPr>
        <p:sp>
          <p:nvSpPr>
            <p:cNvPr id="9" name="Rectangle 8">
              <a:extLst>
                <a:ext uri="{FF2B5EF4-FFF2-40B4-BE49-F238E27FC236}">
                  <a16:creationId xmlns:a16="http://schemas.microsoft.com/office/drawing/2014/main" id="{700E0939-480E-4583-A0EC-AF11597CDE84}"/>
                </a:ext>
              </a:extLst>
            </p:cNvPr>
            <p:cNvSpPr/>
            <p:nvPr/>
          </p:nvSpPr>
          <p:spPr>
            <a:xfrm>
              <a:off x="1416806" y="1583373"/>
              <a:ext cx="1866772" cy="640080"/>
            </a:xfrm>
            <a:prstGeom prst="rect">
              <a:avLst/>
            </a:prstGeom>
            <a:noFill/>
            <a:ln w="9525" cap="flat" cmpd="sng" algn="ctr">
              <a:noFill/>
              <a:prstDash val="solid"/>
            </a:ln>
            <a:effectLst/>
          </p:spPr>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defTabSz="1002465" fontAlgn="base">
                <a:spcAft>
                  <a:spcPct val="0"/>
                </a:spcAft>
                <a:defRPr/>
              </a:pPr>
              <a:r>
                <a:rPr lang="en-US" sz="1632" dirty="0">
                  <a:solidFill>
                    <a:schemeClr val="tx1">
                      <a:alpha val="99000"/>
                    </a:schemeClr>
                  </a:solidFill>
                  <a:latin typeface="Segoe UI"/>
                  <a:ea typeface="Kozuka Gothic Pro R" pitchFamily="34" charset="-128"/>
                </a:rPr>
                <a:t>Packaged Software</a:t>
              </a:r>
            </a:p>
          </p:txBody>
        </p:sp>
        <p:sp>
          <p:nvSpPr>
            <p:cNvPr id="10" name="Rectangle 9">
              <a:extLst>
                <a:ext uri="{FF2B5EF4-FFF2-40B4-BE49-F238E27FC236}">
                  <a16:creationId xmlns:a16="http://schemas.microsoft.com/office/drawing/2014/main" id="{8C5B80C7-4B82-4FC6-ACF7-56B8A7E77C78}"/>
                </a:ext>
              </a:extLst>
            </p:cNvPr>
            <p:cNvSpPr/>
            <p:nvPr/>
          </p:nvSpPr>
          <p:spPr>
            <a:xfrm>
              <a:off x="1396458" y="5537987"/>
              <a:ext cx="1638241" cy="381000"/>
            </a:xfrm>
            <a:prstGeom prst="rect">
              <a:avLst/>
            </a:prstGeom>
            <a:solidFill>
              <a:srgbClr val="FF8A00"/>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002546">
                <a:defRPr/>
              </a:pPr>
              <a:r>
                <a:rPr lang="en-US" sz="1224">
                  <a:solidFill>
                    <a:srgbClr val="FFFFFF">
                      <a:alpha val="99000"/>
                    </a:srgbClr>
                  </a:solidFill>
                  <a:latin typeface="Segoe UI"/>
                  <a:ea typeface="Segoe UI" pitchFamily="34" charset="0"/>
                  <a:cs typeface="Segoe UI" pitchFamily="34" charset="0"/>
                </a:rPr>
                <a:t>Storage</a:t>
              </a:r>
            </a:p>
          </p:txBody>
        </p:sp>
        <p:sp>
          <p:nvSpPr>
            <p:cNvPr id="11" name="Rectangle 10">
              <a:extLst>
                <a:ext uri="{FF2B5EF4-FFF2-40B4-BE49-F238E27FC236}">
                  <a16:creationId xmlns:a16="http://schemas.microsoft.com/office/drawing/2014/main" id="{DD42791E-8E38-471A-A7D5-AA31510FB8E5}"/>
                </a:ext>
              </a:extLst>
            </p:cNvPr>
            <p:cNvSpPr/>
            <p:nvPr/>
          </p:nvSpPr>
          <p:spPr>
            <a:xfrm>
              <a:off x="1396458" y="5083168"/>
              <a:ext cx="1638241" cy="381000"/>
            </a:xfrm>
            <a:prstGeom prst="rect">
              <a:avLst/>
            </a:prstGeom>
            <a:solidFill>
              <a:srgbClr val="FF8A00"/>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002546">
                <a:defRPr/>
              </a:pPr>
              <a:r>
                <a:rPr lang="en-US" sz="1224">
                  <a:solidFill>
                    <a:srgbClr val="FFFFFF">
                      <a:alpha val="99000"/>
                    </a:srgbClr>
                  </a:solidFill>
                  <a:latin typeface="Segoe UI"/>
                  <a:ea typeface="Segoe UI" pitchFamily="34" charset="0"/>
                  <a:cs typeface="Segoe UI" pitchFamily="34" charset="0"/>
                </a:rPr>
                <a:t>Servers</a:t>
              </a:r>
            </a:p>
          </p:txBody>
        </p:sp>
        <p:sp>
          <p:nvSpPr>
            <p:cNvPr id="12" name="Rectangle 11">
              <a:extLst>
                <a:ext uri="{FF2B5EF4-FFF2-40B4-BE49-F238E27FC236}">
                  <a16:creationId xmlns:a16="http://schemas.microsoft.com/office/drawing/2014/main" id="{ADF9895A-D12D-44D7-AD2A-1FC1B8C52F39}"/>
                </a:ext>
              </a:extLst>
            </p:cNvPr>
            <p:cNvSpPr/>
            <p:nvPr/>
          </p:nvSpPr>
          <p:spPr>
            <a:xfrm>
              <a:off x="1396458" y="5992804"/>
              <a:ext cx="1638241" cy="381000"/>
            </a:xfrm>
            <a:prstGeom prst="rect">
              <a:avLst/>
            </a:prstGeom>
            <a:solidFill>
              <a:srgbClr val="FF8A00"/>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002546">
                <a:defRPr/>
              </a:pPr>
              <a:r>
                <a:rPr lang="en-US" sz="1224">
                  <a:solidFill>
                    <a:srgbClr val="FFFFFF">
                      <a:alpha val="99000"/>
                    </a:srgbClr>
                  </a:solidFill>
                  <a:latin typeface="Segoe UI"/>
                  <a:ea typeface="Segoe UI" pitchFamily="34" charset="0"/>
                  <a:cs typeface="Segoe UI" pitchFamily="34" charset="0"/>
                </a:rPr>
                <a:t>Networking</a:t>
              </a:r>
            </a:p>
          </p:txBody>
        </p:sp>
        <p:sp>
          <p:nvSpPr>
            <p:cNvPr id="13" name="Rectangle 12">
              <a:extLst>
                <a:ext uri="{FF2B5EF4-FFF2-40B4-BE49-F238E27FC236}">
                  <a16:creationId xmlns:a16="http://schemas.microsoft.com/office/drawing/2014/main" id="{A7D1B80A-B09B-4F02-8D10-879E3BCEC3FE}"/>
                </a:ext>
              </a:extLst>
            </p:cNvPr>
            <p:cNvSpPr/>
            <p:nvPr/>
          </p:nvSpPr>
          <p:spPr>
            <a:xfrm>
              <a:off x="1396458" y="4173530"/>
              <a:ext cx="1638241" cy="381000"/>
            </a:xfrm>
            <a:prstGeom prst="rect">
              <a:avLst/>
            </a:prstGeom>
            <a:solidFill>
              <a:srgbClr val="FF8A00"/>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002546">
                <a:defRPr/>
              </a:pPr>
              <a:r>
                <a:rPr lang="en-US" sz="1224">
                  <a:solidFill>
                    <a:srgbClr val="FFFFFF">
                      <a:alpha val="99000"/>
                    </a:srgbClr>
                  </a:solidFill>
                  <a:latin typeface="Segoe UI"/>
                  <a:ea typeface="Segoe UI" pitchFamily="34" charset="0"/>
                  <a:cs typeface="Segoe UI" pitchFamily="34" charset="0"/>
                </a:rPr>
                <a:t>O/S</a:t>
              </a:r>
            </a:p>
          </p:txBody>
        </p:sp>
        <p:sp>
          <p:nvSpPr>
            <p:cNvPr id="14" name="Rectangle 13">
              <a:extLst>
                <a:ext uri="{FF2B5EF4-FFF2-40B4-BE49-F238E27FC236}">
                  <a16:creationId xmlns:a16="http://schemas.microsoft.com/office/drawing/2014/main" id="{C03235CA-5DEC-4C0D-AAE3-9D8A395BA7B6}"/>
                </a:ext>
              </a:extLst>
            </p:cNvPr>
            <p:cNvSpPr/>
            <p:nvPr/>
          </p:nvSpPr>
          <p:spPr>
            <a:xfrm>
              <a:off x="1396458" y="3718711"/>
              <a:ext cx="1638241" cy="381000"/>
            </a:xfrm>
            <a:prstGeom prst="rect">
              <a:avLst/>
            </a:prstGeom>
            <a:solidFill>
              <a:srgbClr val="FF8A00"/>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002546">
                <a:defRPr/>
              </a:pPr>
              <a:r>
                <a:rPr lang="en-US" sz="1224">
                  <a:solidFill>
                    <a:srgbClr val="FFFFFF">
                      <a:alpha val="99000"/>
                    </a:srgbClr>
                  </a:solidFill>
                  <a:latin typeface="Segoe UI"/>
                  <a:ea typeface="Segoe UI" pitchFamily="34" charset="0"/>
                  <a:cs typeface="Segoe UI" pitchFamily="34" charset="0"/>
                </a:rPr>
                <a:t>Middleware</a:t>
              </a:r>
            </a:p>
          </p:txBody>
        </p:sp>
        <p:sp>
          <p:nvSpPr>
            <p:cNvPr id="15" name="Rectangle 14">
              <a:extLst>
                <a:ext uri="{FF2B5EF4-FFF2-40B4-BE49-F238E27FC236}">
                  <a16:creationId xmlns:a16="http://schemas.microsoft.com/office/drawing/2014/main" id="{204B9FB9-5CCA-47F0-AE0A-91DABF6C6A3D}"/>
                </a:ext>
              </a:extLst>
            </p:cNvPr>
            <p:cNvSpPr/>
            <p:nvPr/>
          </p:nvSpPr>
          <p:spPr>
            <a:xfrm>
              <a:off x="1396458" y="4628349"/>
              <a:ext cx="1638241" cy="381000"/>
            </a:xfrm>
            <a:prstGeom prst="rect">
              <a:avLst/>
            </a:prstGeom>
            <a:solidFill>
              <a:srgbClr val="FF8A00"/>
            </a:solidFill>
            <a:ln w="9525" cap="flat" cmpd="sng" algn="ctr">
              <a:solidFill>
                <a:srgbClr val="FFC000">
                  <a:shade val="95000"/>
                  <a:satMod val="105000"/>
                </a:srgbClr>
              </a:solidFill>
              <a:prstDash val="solid"/>
            </a:ln>
            <a:effectLst/>
          </p:spPr>
          <p:txBody>
            <a:bodyPr lIns="0" r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002546">
                <a:defRPr/>
              </a:pPr>
              <a:r>
                <a:rPr lang="en-US" sz="1224">
                  <a:solidFill>
                    <a:srgbClr val="FFFFFF">
                      <a:alpha val="99000"/>
                    </a:srgbClr>
                  </a:solidFill>
                  <a:latin typeface="Segoe UI"/>
                  <a:ea typeface="Segoe UI" pitchFamily="34" charset="0"/>
                  <a:cs typeface="Segoe UI" pitchFamily="34" charset="0"/>
                </a:rPr>
                <a:t>Virtualization</a:t>
              </a:r>
            </a:p>
          </p:txBody>
        </p:sp>
        <p:sp>
          <p:nvSpPr>
            <p:cNvPr id="16" name="Rectangle 15">
              <a:extLst>
                <a:ext uri="{FF2B5EF4-FFF2-40B4-BE49-F238E27FC236}">
                  <a16:creationId xmlns:a16="http://schemas.microsoft.com/office/drawing/2014/main" id="{8DD6F9FD-A9E6-444E-98BF-04B89CD39E6D}"/>
                </a:ext>
              </a:extLst>
            </p:cNvPr>
            <p:cNvSpPr/>
            <p:nvPr/>
          </p:nvSpPr>
          <p:spPr>
            <a:xfrm>
              <a:off x="1396458" y="2809073"/>
              <a:ext cx="1638241" cy="381000"/>
            </a:xfrm>
            <a:prstGeom prst="rect">
              <a:avLst/>
            </a:prstGeom>
            <a:solidFill>
              <a:srgbClr val="FF8A00"/>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002546">
                <a:defRPr/>
              </a:pPr>
              <a:r>
                <a:rPr lang="en-US" sz="1224">
                  <a:solidFill>
                    <a:srgbClr val="FFFFFF">
                      <a:alpha val="99000"/>
                    </a:srgbClr>
                  </a:solidFill>
                  <a:latin typeface="Segoe UI"/>
                  <a:ea typeface="Segoe UI" pitchFamily="34" charset="0"/>
                  <a:cs typeface="Segoe UI" pitchFamily="34" charset="0"/>
                </a:rPr>
                <a:t>Data</a:t>
              </a:r>
            </a:p>
          </p:txBody>
        </p:sp>
        <p:sp>
          <p:nvSpPr>
            <p:cNvPr id="17" name="Rectangle 16">
              <a:extLst>
                <a:ext uri="{FF2B5EF4-FFF2-40B4-BE49-F238E27FC236}">
                  <a16:creationId xmlns:a16="http://schemas.microsoft.com/office/drawing/2014/main" id="{E21E4310-8496-4D89-8BE8-2FF465899E5E}"/>
                </a:ext>
              </a:extLst>
            </p:cNvPr>
            <p:cNvSpPr/>
            <p:nvPr/>
          </p:nvSpPr>
          <p:spPr>
            <a:xfrm>
              <a:off x="1396458" y="2354254"/>
              <a:ext cx="1638241" cy="381000"/>
            </a:xfrm>
            <a:prstGeom prst="rect">
              <a:avLst/>
            </a:prstGeom>
            <a:solidFill>
              <a:srgbClr val="FF8A00"/>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002546">
                <a:defRPr/>
              </a:pPr>
              <a:r>
                <a:rPr lang="en-US" sz="1224" dirty="0">
                  <a:solidFill>
                    <a:srgbClr val="FFFFFF">
                      <a:alpha val="99000"/>
                    </a:srgbClr>
                  </a:solidFill>
                  <a:latin typeface="Segoe UI"/>
                  <a:ea typeface="Segoe UI" pitchFamily="34" charset="0"/>
                  <a:cs typeface="Segoe UI" pitchFamily="34" charset="0"/>
                </a:rPr>
                <a:t>Applications</a:t>
              </a:r>
            </a:p>
          </p:txBody>
        </p:sp>
        <p:sp>
          <p:nvSpPr>
            <p:cNvPr id="18" name="Rectangle 17">
              <a:extLst>
                <a:ext uri="{FF2B5EF4-FFF2-40B4-BE49-F238E27FC236}">
                  <a16:creationId xmlns:a16="http://schemas.microsoft.com/office/drawing/2014/main" id="{3C7008E4-4723-4874-86E8-78F6C9E7749A}"/>
                </a:ext>
              </a:extLst>
            </p:cNvPr>
            <p:cNvSpPr/>
            <p:nvPr/>
          </p:nvSpPr>
          <p:spPr>
            <a:xfrm>
              <a:off x="1396458" y="3263892"/>
              <a:ext cx="1638241" cy="381000"/>
            </a:xfrm>
            <a:prstGeom prst="rect">
              <a:avLst/>
            </a:prstGeom>
            <a:solidFill>
              <a:srgbClr val="FF8A00"/>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002546">
                <a:defRPr/>
              </a:pPr>
              <a:r>
                <a:rPr lang="en-US" sz="1224">
                  <a:solidFill>
                    <a:srgbClr val="FFFFFF">
                      <a:alpha val="99000"/>
                    </a:srgbClr>
                  </a:solidFill>
                  <a:latin typeface="Segoe UI"/>
                  <a:ea typeface="Segoe UI" pitchFamily="34" charset="0"/>
                  <a:cs typeface="Segoe UI" pitchFamily="34" charset="0"/>
                </a:rPr>
                <a:t>Runtime</a:t>
              </a:r>
            </a:p>
          </p:txBody>
        </p:sp>
        <p:sp>
          <p:nvSpPr>
            <p:cNvPr id="19" name="Left Brace 18">
              <a:extLst>
                <a:ext uri="{FF2B5EF4-FFF2-40B4-BE49-F238E27FC236}">
                  <a16:creationId xmlns:a16="http://schemas.microsoft.com/office/drawing/2014/main" id="{4C10FFDB-F5D6-4438-9072-0C350E33ABD7}"/>
                </a:ext>
              </a:extLst>
            </p:cNvPr>
            <p:cNvSpPr/>
            <p:nvPr/>
          </p:nvSpPr>
          <p:spPr>
            <a:xfrm>
              <a:off x="1164165" y="2354255"/>
              <a:ext cx="222866" cy="3996989"/>
            </a:xfrm>
            <a:prstGeom prst="leftBrace">
              <a:avLst>
                <a:gd name="adj1" fmla="val 0"/>
                <a:gd name="adj2" fmla="val 50000"/>
              </a:avLst>
            </a:prstGeom>
            <a:noFill/>
            <a:ln w="19050" cap="flat" cmpd="sng" algn="ctr">
              <a:solidFill>
                <a:srgbClr val="00AEEF"/>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002546">
                <a:defRPr/>
              </a:pPr>
              <a:endParaRPr lang="en-US" sz="2448">
                <a:solidFill>
                  <a:srgbClr val="FFFFFF"/>
                </a:solidFill>
                <a:latin typeface="Segoe UI"/>
                <a:ea typeface="Segoe UI" pitchFamily="34" charset="0"/>
                <a:cs typeface="Segoe UI" pitchFamily="34" charset="0"/>
              </a:endParaRPr>
            </a:p>
          </p:txBody>
        </p:sp>
        <p:sp>
          <p:nvSpPr>
            <p:cNvPr id="20" name="TextBox 52">
              <a:extLst>
                <a:ext uri="{FF2B5EF4-FFF2-40B4-BE49-F238E27FC236}">
                  <a16:creationId xmlns:a16="http://schemas.microsoft.com/office/drawing/2014/main" id="{3AF13A1D-B8B2-4BAC-BB9E-CAD7F6F6A045}"/>
                </a:ext>
              </a:extLst>
            </p:cNvPr>
            <p:cNvSpPr txBox="1"/>
            <p:nvPr/>
          </p:nvSpPr>
          <p:spPr>
            <a:xfrm>
              <a:off x="701639" y="3660368"/>
              <a:ext cx="659729" cy="1375977"/>
            </a:xfrm>
            <a:prstGeom prst="rect">
              <a:avLst/>
            </a:prstGeom>
            <a:noFill/>
          </p:spPr>
          <p:txBody>
            <a:bodyPr vert="vert270"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002465" fontAlgn="base">
                <a:spcAft>
                  <a:spcPct val="0"/>
                </a:spcAft>
                <a:defRPr/>
              </a:pPr>
              <a:r>
                <a:rPr lang="en-US" sz="1122" dirty="0">
                  <a:solidFill>
                    <a:srgbClr val="595959">
                      <a:alpha val="99000"/>
                    </a:srgbClr>
                  </a:solidFill>
                  <a:ea typeface="Kozuka Gothic Pro R" pitchFamily="34" charset="-128"/>
                </a:rPr>
                <a:t>You</a:t>
              </a:r>
              <a:r>
                <a:rPr lang="en-US" sz="1122" dirty="0">
                  <a:solidFill>
                    <a:schemeClr val="tx1">
                      <a:alpha val="99000"/>
                    </a:schemeClr>
                  </a:solidFill>
                  <a:latin typeface="Segoe UI"/>
                  <a:ea typeface="Kozuka Gothic Pro R" pitchFamily="34" charset="-128"/>
                </a:rPr>
                <a:t> </a:t>
              </a:r>
              <a:r>
                <a:rPr lang="en-US" sz="1122" dirty="0">
                  <a:solidFill>
                    <a:srgbClr val="595959">
                      <a:alpha val="99000"/>
                    </a:srgbClr>
                  </a:solidFill>
                  <a:ea typeface="Kozuka Gothic Pro R" pitchFamily="34" charset="-128"/>
                </a:rPr>
                <a:t>Manage</a:t>
              </a:r>
              <a:r>
                <a:rPr lang="en-US" sz="1122" dirty="0">
                  <a:solidFill>
                    <a:schemeClr val="tx1">
                      <a:alpha val="99000"/>
                    </a:schemeClr>
                  </a:solidFill>
                  <a:latin typeface="Segoe UI"/>
                  <a:ea typeface="Kozuka Gothic Pro R" pitchFamily="34" charset="-128"/>
                </a:rPr>
                <a:t> </a:t>
              </a:r>
              <a:r>
                <a:rPr lang="en-US" sz="1122" dirty="0" err="1">
                  <a:solidFill>
                    <a:srgbClr val="FFFFFF">
                      <a:alpha val="99000"/>
                    </a:srgbClr>
                  </a:solidFill>
                  <a:latin typeface="Segoe UI"/>
                  <a:ea typeface="Kozuka Gothic Pro R" pitchFamily="34" charset="-128"/>
                </a:rPr>
                <a:t>manage</a:t>
              </a:r>
              <a:endParaRPr lang="en-US" sz="1122" dirty="0">
                <a:solidFill>
                  <a:srgbClr val="FFFFFF">
                    <a:alpha val="99000"/>
                  </a:srgbClr>
                </a:solidFill>
                <a:latin typeface="Segoe UI"/>
                <a:ea typeface="Kozuka Gothic Pro R" pitchFamily="34" charset="-128"/>
              </a:endParaRPr>
            </a:p>
          </p:txBody>
        </p:sp>
      </p:grpSp>
      <p:grpSp>
        <p:nvGrpSpPr>
          <p:cNvPr id="21" name="Group 20" descr="Platform as a Service stack">
            <a:extLst>
              <a:ext uri="{FF2B5EF4-FFF2-40B4-BE49-F238E27FC236}">
                <a16:creationId xmlns:a16="http://schemas.microsoft.com/office/drawing/2014/main" id="{5B983984-1E57-4769-A48E-EB421608688E}"/>
              </a:ext>
            </a:extLst>
          </p:cNvPr>
          <p:cNvGrpSpPr/>
          <p:nvPr/>
        </p:nvGrpSpPr>
        <p:grpSpPr>
          <a:xfrm>
            <a:off x="6480399" y="1969945"/>
            <a:ext cx="2174300" cy="3425966"/>
            <a:chOff x="5979422" y="1583373"/>
            <a:chExt cx="2706420" cy="4798706"/>
          </a:xfrm>
        </p:grpSpPr>
        <p:sp>
          <p:nvSpPr>
            <p:cNvPr id="22" name="Rectangle 21">
              <a:extLst>
                <a:ext uri="{FF2B5EF4-FFF2-40B4-BE49-F238E27FC236}">
                  <a16:creationId xmlns:a16="http://schemas.microsoft.com/office/drawing/2014/main" id="{18FAEB0D-856D-4F78-8BCF-F5D900A7FE74}"/>
                </a:ext>
              </a:extLst>
            </p:cNvPr>
            <p:cNvSpPr/>
            <p:nvPr/>
          </p:nvSpPr>
          <p:spPr>
            <a:xfrm>
              <a:off x="6405737" y="1583373"/>
              <a:ext cx="2000311" cy="640080"/>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defTabSz="1002465" fontAlgn="base">
                <a:spcAft>
                  <a:spcPct val="0"/>
                </a:spcAft>
                <a:defRPr/>
              </a:pPr>
              <a:r>
                <a:rPr lang="en-US" sz="1836" b="1">
                  <a:solidFill>
                    <a:srgbClr val="595959">
                      <a:alpha val="99000"/>
                    </a:srgbClr>
                  </a:solidFill>
                  <a:latin typeface="Segoe UI"/>
                  <a:ea typeface="Kozuka Gothic Pro R" pitchFamily="34" charset="-128"/>
                </a:rPr>
                <a:t>Platform</a:t>
              </a:r>
            </a:p>
            <a:p>
              <a:pPr defTabSz="1002546">
                <a:defRPr/>
              </a:pPr>
              <a:r>
                <a:rPr lang="en-US" sz="1632">
                  <a:solidFill>
                    <a:srgbClr val="595959">
                      <a:alpha val="99000"/>
                    </a:srgbClr>
                  </a:solidFill>
                  <a:latin typeface="Segoe UI"/>
                  <a:ea typeface="Kozuka Gothic Pro R" pitchFamily="34" charset="-128"/>
                </a:rPr>
                <a:t>(as a Service)</a:t>
              </a:r>
            </a:p>
          </p:txBody>
        </p:sp>
        <p:sp>
          <p:nvSpPr>
            <p:cNvPr id="23" name="Left Brace 22">
              <a:extLst>
                <a:ext uri="{FF2B5EF4-FFF2-40B4-BE49-F238E27FC236}">
                  <a16:creationId xmlns:a16="http://schemas.microsoft.com/office/drawing/2014/main" id="{1B769FCB-778F-4920-9E24-CC099DCCBDCE}"/>
                </a:ext>
              </a:extLst>
            </p:cNvPr>
            <p:cNvSpPr/>
            <p:nvPr/>
          </p:nvSpPr>
          <p:spPr>
            <a:xfrm flipH="1">
              <a:off x="8131739" y="3259131"/>
              <a:ext cx="209580" cy="3122948"/>
            </a:xfrm>
            <a:prstGeom prst="leftBrace">
              <a:avLst>
                <a:gd name="adj1" fmla="val 0"/>
                <a:gd name="adj2" fmla="val 50000"/>
              </a:avLst>
            </a:prstGeom>
            <a:noFill/>
            <a:ln w="19050" cap="flat" cmpd="sng" algn="ctr">
              <a:solidFill>
                <a:srgbClr val="00AEEF"/>
              </a:solidFill>
              <a:prstDash val="solid"/>
            </a:ln>
            <a:effectLst/>
          </p:spPr>
          <p:txBody>
            <a:bodyPr rtlCol="0" anchor="ctr"/>
            <a:lstStyle/>
            <a:p>
              <a:pPr algn="ctr" defTabSz="1002546">
                <a:defRPr/>
              </a:pPr>
              <a:endParaRPr lang="en-US" sz="1530" kern="0">
                <a:solidFill>
                  <a:srgbClr val="FFFFFF"/>
                </a:solidFill>
                <a:latin typeface="Segoe UI"/>
                <a:ea typeface="Segoe UI" pitchFamily="34" charset="0"/>
                <a:cs typeface="Segoe UI" pitchFamily="34" charset="0"/>
              </a:endParaRPr>
            </a:p>
          </p:txBody>
        </p:sp>
        <p:sp>
          <p:nvSpPr>
            <p:cNvPr id="24" name="TextBox 54">
              <a:extLst>
                <a:ext uri="{FF2B5EF4-FFF2-40B4-BE49-F238E27FC236}">
                  <a16:creationId xmlns:a16="http://schemas.microsoft.com/office/drawing/2014/main" id="{368F9D03-A6CC-4BA3-A223-A8E3751754E4}"/>
                </a:ext>
              </a:extLst>
            </p:cNvPr>
            <p:cNvSpPr txBox="1"/>
            <p:nvPr/>
          </p:nvSpPr>
          <p:spPr>
            <a:xfrm flipH="1">
              <a:off x="8241047" y="3873888"/>
              <a:ext cx="444795" cy="1927820"/>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002465" fontAlgn="base">
                <a:spcAft>
                  <a:spcPct val="0"/>
                </a:spcAft>
                <a:defRPr/>
              </a:pPr>
              <a:r>
                <a:rPr lang="en-US" sz="1122">
                  <a:solidFill>
                    <a:srgbClr val="595959">
                      <a:alpha val="99000"/>
                    </a:srgbClr>
                  </a:solidFill>
                  <a:latin typeface="Segoe UI"/>
                  <a:ea typeface="Kozuka Gothic Pro R" pitchFamily="34" charset="-128"/>
                </a:rPr>
                <a:t>Managed by vendor</a:t>
              </a:r>
            </a:p>
          </p:txBody>
        </p:sp>
        <p:sp>
          <p:nvSpPr>
            <p:cNvPr id="25" name="Left Brace 24">
              <a:extLst>
                <a:ext uri="{FF2B5EF4-FFF2-40B4-BE49-F238E27FC236}">
                  <a16:creationId xmlns:a16="http://schemas.microsoft.com/office/drawing/2014/main" id="{C9B6A309-267E-4BD1-8170-8E36A9F915C7}"/>
                </a:ext>
              </a:extLst>
            </p:cNvPr>
            <p:cNvSpPr/>
            <p:nvPr/>
          </p:nvSpPr>
          <p:spPr>
            <a:xfrm>
              <a:off x="6322411" y="2335206"/>
              <a:ext cx="152400" cy="847725"/>
            </a:xfrm>
            <a:prstGeom prst="leftBrace">
              <a:avLst>
                <a:gd name="adj1" fmla="val 0"/>
                <a:gd name="adj2" fmla="val 50000"/>
              </a:avLst>
            </a:prstGeom>
            <a:noFill/>
            <a:ln w="19050" cap="flat" cmpd="sng" algn="ctr">
              <a:solidFill>
                <a:srgbClr val="00AEEF"/>
              </a:solidFill>
              <a:prstDash val="solid"/>
            </a:ln>
            <a:effectLst/>
          </p:spPr>
          <p:txBody>
            <a:bodyPr rtlCol="0" anchor="ctr"/>
            <a:lstStyle/>
            <a:p>
              <a:pPr algn="ctr" defTabSz="1002546">
                <a:defRPr/>
              </a:pPr>
              <a:endParaRPr lang="en-US" sz="1530" kern="0">
                <a:solidFill>
                  <a:srgbClr val="FFFFFF"/>
                </a:solidFill>
                <a:latin typeface="Segoe UI"/>
                <a:ea typeface="Segoe UI" pitchFamily="34" charset="0"/>
                <a:cs typeface="Segoe UI" pitchFamily="34" charset="0"/>
              </a:endParaRPr>
            </a:p>
          </p:txBody>
        </p:sp>
        <p:sp>
          <p:nvSpPr>
            <p:cNvPr id="26" name="TextBox 60">
              <a:extLst>
                <a:ext uri="{FF2B5EF4-FFF2-40B4-BE49-F238E27FC236}">
                  <a16:creationId xmlns:a16="http://schemas.microsoft.com/office/drawing/2014/main" id="{CB408AFA-61CC-4DEF-A745-C54489496453}"/>
                </a:ext>
              </a:extLst>
            </p:cNvPr>
            <p:cNvSpPr txBox="1"/>
            <p:nvPr/>
          </p:nvSpPr>
          <p:spPr>
            <a:xfrm>
              <a:off x="5979422" y="2131036"/>
              <a:ext cx="444795" cy="1249738"/>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002465" fontAlgn="base">
                <a:spcAft>
                  <a:spcPct val="0"/>
                </a:spcAft>
                <a:defRPr/>
              </a:pPr>
              <a:r>
                <a:rPr lang="en-US" sz="1122">
                  <a:solidFill>
                    <a:srgbClr val="595959">
                      <a:alpha val="99000"/>
                    </a:srgbClr>
                  </a:solidFill>
                  <a:latin typeface="Segoe UI"/>
                  <a:ea typeface="Kozuka Gothic Pro R" pitchFamily="34" charset="-128"/>
                </a:rPr>
                <a:t>You manage</a:t>
              </a:r>
            </a:p>
          </p:txBody>
        </p:sp>
        <p:sp>
          <p:nvSpPr>
            <p:cNvPr id="27" name="Rectangle 26">
              <a:extLst>
                <a:ext uri="{FF2B5EF4-FFF2-40B4-BE49-F238E27FC236}">
                  <a16:creationId xmlns:a16="http://schemas.microsoft.com/office/drawing/2014/main" id="{B1F8749E-37FA-49EC-8516-7E888FFBEDD1}"/>
                </a:ext>
              </a:extLst>
            </p:cNvPr>
            <p:cNvSpPr/>
            <p:nvPr/>
          </p:nvSpPr>
          <p:spPr>
            <a:xfrm>
              <a:off x="6484238" y="5537990"/>
              <a:ext cx="1638240" cy="381000"/>
            </a:xfrm>
            <a:prstGeom prst="rect">
              <a:avLst/>
            </a:prstGeom>
            <a:solidFill>
              <a:srgbClr val="8CC600"/>
            </a:solidFill>
            <a:ln w="9525" cap="flat" cmpd="sng" algn="ctr">
              <a:noFill/>
              <a:prstDash val="solid"/>
            </a:ln>
            <a:effectLst/>
          </p:spPr>
          <p:txBody>
            <a:bodyPr lIns="0" rIns="0" rtlCol="0" anchor="t" anchorCtr="0"/>
            <a:lstStyle/>
            <a:p>
              <a:pPr algn="ctr" defTabSz="1002546">
                <a:defRPr/>
              </a:pPr>
              <a:r>
                <a:rPr lang="en-US" sz="1224" kern="0">
                  <a:solidFill>
                    <a:srgbClr val="FFFFFF">
                      <a:alpha val="99000"/>
                    </a:srgbClr>
                  </a:solidFill>
                  <a:latin typeface="Segoe UI"/>
                  <a:ea typeface="Segoe UI" pitchFamily="34" charset="0"/>
                  <a:cs typeface="Segoe UI" pitchFamily="34" charset="0"/>
                </a:rPr>
                <a:t>Storage</a:t>
              </a:r>
            </a:p>
          </p:txBody>
        </p:sp>
        <p:sp>
          <p:nvSpPr>
            <p:cNvPr id="28" name="Rectangle 27">
              <a:extLst>
                <a:ext uri="{FF2B5EF4-FFF2-40B4-BE49-F238E27FC236}">
                  <a16:creationId xmlns:a16="http://schemas.microsoft.com/office/drawing/2014/main" id="{A54BD2A0-3A65-4633-833F-A220DE92655D}"/>
                </a:ext>
              </a:extLst>
            </p:cNvPr>
            <p:cNvSpPr/>
            <p:nvPr/>
          </p:nvSpPr>
          <p:spPr>
            <a:xfrm>
              <a:off x="6484238" y="5083171"/>
              <a:ext cx="1638240" cy="381000"/>
            </a:xfrm>
            <a:prstGeom prst="rect">
              <a:avLst/>
            </a:prstGeom>
            <a:solidFill>
              <a:srgbClr val="8CC600"/>
            </a:solidFill>
            <a:ln w="9525" cap="flat" cmpd="sng" algn="ctr">
              <a:noFill/>
              <a:prstDash val="solid"/>
            </a:ln>
            <a:effectLst/>
          </p:spPr>
          <p:txBody>
            <a:bodyPr lIns="0" rIns="0" rtlCol="0" anchor="t" anchorCtr="0"/>
            <a:lstStyle/>
            <a:p>
              <a:pPr algn="ctr" defTabSz="1002546">
                <a:defRPr/>
              </a:pPr>
              <a:r>
                <a:rPr lang="en-US" sz="1224" kern="0">
                  <a:solidFill>
                    <a:srgbClr val="FFFFFF">
                      <a:alpha val="99000"/>
                    </a:srgbClr>
                  </a:solidFill>
                  <a:latin typeface="Segoe UI"/>
                  <a:ea typeface="Segoe UI" pitchFamily="34" charset="0"/>
                  <a:cs typeface="Segoe UI" pitchFamily="34" charset="0"/>
                </a:rPr>
                <a:t>Servers</a:t>
              </a:r>
            </a:p>
          </p:txBody>
        </p:sp>
        <p:sp>
          <p:nvSpPr>
            <p:cNvPr id="29" name="Rectangle 28">
              <a:extLst>
                <a:ext uri="{FF2B5EF4-FFF2-40B4-BE49-F238E27FC236}">
                  <a16:creationId xmlns:a16="http://schemas.microsoft.com/office/drawing/2014/main" id="{940D6587-D999-40FA-A45D-7575A6DE678A}"/>
                </a:ext>
              </a:extLst>
            </p:cNvPr>
            <p:cNvSpPr/>
            <p:nvPr/>
          </p:nvSpPr>
          <p:spPr>
            <a:xfrm>
              <a:off x="6484238" y="5992807"/>
              <a:ext cx="1638240" cy="381000"/>
            </a:xfrm>
            <a:prstGeom prst="rect">
              <a:avLst/>
            </a:prstGeom>
            <a:solidFill>
              <a:srgbClr val="8CC600"/>
            </a:solidFill>
            <a:ln w="9525" cap="flat" cmpd="sng" algn="ctr">
              <a:noFill/>
              <a:prstDash val="solid"/>
            </a:ln>
            <a:effectLst/>
          </p:spPr>
          <p:txBody>
            <a:bodyPr lIns="0" rIns="0" rtlCol="0" anchor="t" anchorCtr="0"/>
            <a:lstStyle/>
            <a:p>
              <a:pPr algn="ctr" defTabSz="1002546">
                <a:defRPr/>
              </a:pPr>
              <a:r>
                <a:rPr lang="en-US" sz="1224" kern="0">
                  <a:solidFill>
                    <a:srgbClr val="FFFFFF">
                      <a:alpha val="99000"/>
                    </a:srgbClr>
                  </a:solidFill>
                  <a:latin typeface="Segoe UI"/>
                  <a:ea typeface="Segoe UI" pitchFamily="34" charset="0"/>
                  <a:cs typeface="Segoe UI" pitchFamily="34" charset="0"/>
                </a:rPr>
                <a:t>Networking</a:t>
              </a:r>
            </a:p>
          </p:txBody>
        </p:sp>
        <p:sp>
          <p:nvSpPr>
            <p:cNvPr id="30" name="Rectangle 29">
              <a:extLst>
                <a:ext uri="{FF2B5EF4-FFF2-40B4-BE49-F238E27FC236}">
                  <a16:creationId xmlns:a16="http://schemas.microsoft.com/office/drawing/2014/main" id="{8B1A6642-4006-4FF0-9C73-734CBDB79C39}"/>
                </a:ext>
              </a:extLst>
            </p:cNvPr>
            <p:cNvSpPr/>
            <p:nvPr/>
          </p:nvSpPr>
          <p:spPr>
            <a:xfrm>
              <a:off x="6484238" y="4173533"/>
              <a:ext cx="1638240" cy="381000"/>
            </a:xfrm>
            <a:prstGeom prst="rect">
              <a:avLst/>
            </a:prstGeom>
            <a:solidFill>
              <a:srgbClr val="8CC600"/>
            </a:solidFill>
            <a:ln w="9525" cap="flat" cmpd="sng" algn="ctr">
              <a:noFill/>
              <a:prstDash val="solid"/>
            </a:ln>
            <a:effectLst/>
          </p:spPr>
          <p:txBody>
            <a:bodyPr lIns="0" rIns="0" rtlCol="0" anchor="t" anchorCtr="0"/>
            <a:lstStyle/>
            <a:p>
              <a:pPr algn="ctr" defTabSz="1002546">
                <a:defRPr/>
              </a:pPr>
              <a:r>
                <a:rPr lang="en-US" sz="1224" kern="0">
                  <a:solidFill>
                    <a:srgbClr val="FFFFFF">
                      <a:alpha val="99000"/>
                    </a:srgbClr>
                  </a:solidFill>
                  <a:latin typeface="Segoe UI"/>
                  <a:ea typeface="Segoe UI" pitchFamily="34" charset="0"/>
                  <a:cs typeface="Segoe UI" pitchFamily="34" charset="0"/>
                </a:rPr>
                <a:t>O/S</a:t>
              </a:r>
            </a:p>
          </p:txBody>
        </p:sp>
        <p:sp>
          <p:nvSpPr>
            <p:cNvPr id="31" name="Rectangle 30">
              <a:extLst>
                <a:ext uri="{FF2B5EF4-FFF2-40B4-BE49-F238E27FC236}">
                  <a16:creationId xmlns:a16="http://schemas.microsoft.com/office/drawing/2014/main" id="{2ED142F4-BCB9-4A13-BB8E-3FEBF15BA6AD}"/>
                </a:ext>
              </a:extLst>
            </p:cNvPr>
            <p:cNvSpPr/>
            <p:nvPr/>
          </p:nvSpPr>
          <p:spPr>
            <a:xfrm>
              <a:off x="6484238" y="3718714"/>
              <a:ext cx="1638240" cy="381000"/>
            </a:xfrm>
            <a:prstGeom prst="rect">
              <a:avLst/>
            </a:prstGeom>
            <a:solidFill>
              <a:srgbClr val="8CC600"/>
            </a:solidFill>
            <a:ln w="9525" cap="flat" cmpd="sng" algn="ctr">
              <a:noFill/>
              <a:prstDash val="solid"/>
            </a:ln>
            <a:effectLst/>
          </p:spPr>
          <p:txBody>
            <a:bodyPr lIns="0" rIns="0" rtlCol="0" anchor="t" anchorCtr="0"/>
            <a:lstStyle/>
            <a:p>
              <a:pPr algn="ctr" defTabSz="1002546">
                <a:defRPr/>
              </a:pPr>
              <a:r>
                <a:rPr lang="en-US" sz="1224" kern="0">
                  <a:solidFill>
                    <a:srgbClr val="FFFFFF">
                      <a:alpha val="99000"/>
                    </a:srgbClr>
                  </a:solidFill>
                  <a:latin typeface="Segoe UI"/>
                  <a:ea typeface="Segoe UI" pitchFamily="34" charset="0"/>
                  <a:cs typeface="Segoe UI" pitchFamily="34" charset="0"/>
                </a:rPr>
                <a:t>Middleware</a:t>
              </a:r>
            </a:p>
          </p:txBody>
        </p:sp>
        <p:sp>
          <p:nvSpPr>
            <p:cNvPr id="32" name="Rectangle 31">
              <a:extLst>
                <a:ext uri="{FF2B5EF4-FFF2-40B4-BE49-F238E27FC236}">
                  <a16:creationId xmlns:a16="http://schemas.microsoft.com/office/drawing/2014/main" id="{4E6016A6-0EB5-4C71-B869-06C9BF5AA799}"/>
                </a:ext>
              </a:extLst>
            </p:cNvPr>
            <p:cNvSpPr/>
            <p:nvPr/>
          </p:nvSpPr>
          <p:spPr>
            <a:xfrm>
              <a:off x="6484238" y="4628352"/>
              <a:ext cx="1638240" cy="381000"/>
            </a:xfrm>
            <a:prstGeom prst="rect">
              <a:avLst/>
            </a:prstGeom>
            <a:solidFill>
              <a:srgbClr val="8CC600"/>
            </a:solidFill>
            <a:ln w="9525" cap="flat" cmpd="sng" algn="ctr">
              <a:noFill/>
              <a:prstDash val="solid"/>
            </a:ln>
            <a:effectLst/>
          </p:spPr>
          <p:txBody>
            <a:bodyPr lIns="0" rIns="0" rtlCol="0" anchor="t" anchorCtr="0"/>
            <a:lstStyle/>
            <a:p>
              <a:pPr algn="ctr" defTabSz="1002546">
                <a:defRPr/>
              </a:pPr>
              <a:r>
                <a:rPr lang="en-US" sz="1224" kern="0">
                  <a:solidFill>
                    <a:srgbClr val="FFFFFF">
                      <a:alpha val="99000"/>
                    </a:srgbClr>
                  </a:solidFill>
                  <a:latin typeface="Segoe UI"/>
                  <a:ea typeface="Segoe UI" pitchFamily="34" charset="0"/>
                  <a:cs typeface="Segoe UI" pitchFamily="34" charset="0"/>
                </a:rPr>
                <a:t>Virtualization</a:t>
              </a:r>
            </a:p>
          </p:txBody>
        </p:sp>
        <p:sp>
          <p:nvSpPr>
            <p:cNvPr id="33" name="Rectangle 32">
              <a:extLst>
                <a:ext uri="{FF2B5EF4-FFF2-40B4-BE49-F238E27FC236}">
                  <a16:creationId xmlns:a16="http://schemas.microsoft.com/office/drawing/2014/main" id="{7383C46E-2D15-4EF5-B3BB-1CAE07308CAC}"/>
                </a:ext>
              </a:extLst>
            </p:cNvPr>
            <p:cNvSpPr/>
            <p:nvPr/>
          </p:nvSpPr>
          <p:spPr>
            <a:xfrm>
              <a:off x="6484238" y="2354257"/>
              <a:ext cx="1638240" cy="381000"/>
            </a:xfrm>
            <a:prstGeom prst="rect">
              <a:avLst/>
            </a:prstGeom>
            <a:solidFill>
              <a:srgbClr val="FF8A00"/>
            </a:solidFill>
            <a:ln w="9525" cap="flat" cmpd="sng" algn="ctr">
              <a:solidFill>
                <a:srgbClr val="FFC000">
                  <a:shade val="95000"/>
                  <a:satMod val="105000"/>
                </a:srgbClr>
              </a:solidFill>
              <a:prstDash val="solid"/>
            </a:ln>
            <a:effectLst/>
          </p:spPr>
          <p:txBody>
            <a:bodyPr rtlCol="0" anchor="t" anchorCtr="0"/>
            <a:lstStyle/>
            <a:p>
              <a:pPr algn="ctr" defTabSz="1002546">
                <a:defRPr/>
              </a:pPr>
              <a:r>
                <a:rPr lang="en-US" sz="1224" kern="0">
                  <a:solidFill>
                    <a:srgbClr val="FFFFFF">
                      <a:alpha val="99000"/>
                    </a:srgbClr>
                  </a:solidFill>
                  <a:latin typeface="Segoe UI"/>
                  <a:ea typeface="Segoe UI" pitchFamily="34" charset="0"/>
                  <a:cs typeface="Segoe UI" pitchFamily="34" charset="0"/>
                </a:rPr>
                <a:t>Applications</a:t>
              </a:r>
            </a:p>
          </p:txBody>
        </p:sp>
        <p:sp>
          <p:nvSpPr>
            <p:cNvPr id="34" name="Rectangle 33">
              <a:extLst>
                <a:ext uri="{FF2B5EF4-FFF2-40B4-BE49-F238E27FC236}">
                  <a16:creationId xmlns:a16="http://schemas.microsoft.com/office/drawing/2014/main" id="{B814C13D-B566-40DA-B4E6-9E4543942A41}"/>
                </a:ext>
              </a:extLst>
            </p:cNvPr>
            <p:cNvSpPr/>
            <p:nvPr/>
          </p:nvSpPr>
          <p:spPr>
            <a:xfrm>
              <a:off x="6484238" y="3263895"/>
              <a:ext cx="1638240" cy="381000"/>
            </a:xfrm>
            <a:prstGeom prst="rect">
              <a:avLst/>
            </a:prstGeom>
            <a:solidFill>
              <a:srgbClr val="8CC600"/>
            </a:solidFill>
            <a:ln w="9525" cap="flat" cmpd="sng" algn="ctr">
              <a:noFill/>
              <a:prstDash val="solid"/>
            </a:ln>
            <a:effectLst/>
          </p:spPr>
          <p:txBody>
            <a:bodyPr lIns="0" rIns="0" rtlCol="0" anchor="t" anchorCtr="0"/>
            <a:lstStyle/>
            <a:p>
              <a:pPr algn="ctr" defTabSz="1002546">
                <a:defRPr/>
              </a:pPr>
              <a:r>
                <a:rPr lang="en-US" sz="1224" kern="0">
                  <a:solidFill>
                    <a:srgbClr val="FFFFFF">
                      <a:alpha val="99000"/>
                    </a:srgbClr>
                  </a:solidFill>
                  <a:latin typeface="Segoe UI"/>
                  <a:ea typeface="Segoe UI" pitchFamily="34" charset="0"/>
                  <a:cs typeface="Segoe UI" pitchFamily="34" charset="0"/>
                </a:rPr>
                <a:t>Runtime</a:t>
              </a:r>
            </a:p>
          </p:txBody>
        </p:sp>
        <p:sp>
          <p:nvSpPr>
            <p:cNvPr id="35" name="Rectangle 34">
              <a:extLst>
                <a:ext uri="{FF2B5EF4-FFF2-40B4-BE49-F238E27FC236}">
                  <a16:creationId xmlns:a16="http://schemas.microsoft.com/office/drawing/2014/main" id="{D2FB1F73-AC17-46AC-9F02-4AE0B993B7AD}"/>
                </a:ext>
              </a:extLst>
            </p:cNvPr>
            <p:cNvSpPr/>
            <p:nvPr/>
          </p:nvSpPr>
          <p:spPr>
            <a:xfrm>
              <a:off x="6484238" y="2809076"/>
              <a:ext cx="1638240" cy="381000"/>
            </a:xfrm>
            <a:prstGeom prst="rect">
              <a:avLst/>
            </a:prstGeom>
            <a:solidFill>
              <a:srgbClr val="FF8A00"/>
            </a:solidFill>
            <a:ln w="9525" cap="flat" cmpd="sng" algn="ctr">
              <a:solidFill>
                <a:srgbClr val="FFC000">
                  <a:shade val="95000"/>
                  <a:satMod val="105000"/>
                </a:srgbClr>
              </a:solidFill>
              <a:prstDash val="solid"/>
            </a:ln>
            <a:effectLst/>
          </p:spPr>
          <p:txBody>
            <a:bodyPr rtlCol="0" anchor="t" anchorCtr="0"/>
            <a:lstStyle/>
            <a:p>
              <a:pPr algn="ctr" defTabSz="1002546">
                <a:defRPr/>
              </a:pPr>
              <a:r>
                <a:rPr lang="en-US" sz="1224" kern="0">
                  <a:solidFill>
                    <a:srgbClr val="FFFFFF">
                      <a:alpha val="99000"/>
                    </a:srgbClr>
                  </a:solidFill>
                  <a:latin typeface="Segoe UI"/>
                  <a:ea typeface="Segoe UI" pitchFamily="34" charset="0"/>
                  <a:cs typeface="Segoe UI" pitchFamily="34" charset="0"/>
                </a:rPr>
                <a:t>Data</a:t>
              </a:r>
            </a:p>
          </p:txBody>
        </p:sp>
      </p:grpSp>
      <p:grpSp>
        <p:nvGrpSpPr>
          <p:cNvPr id="36" name="Group 35" descr="Infrastructure as a Service stack">
            <a:extLst>
              <a:ext uri="{FF2B5EF4-FFF2-40B4-BE49-F238E27FC236}">
                <a16:creationId xmlns:a16="http://schemas.microsoft.com/office/drawing/2014/main" id="{749D6CB6-B6B0-4F7B-8064-3E5142C561E4}"/>
              </a:ext>
            </a:extLst>
          </p:cNvPr>
          <p:cNvGrpSpPr/>
          <p:nvPr/>
        </p:nvGrpSpPr>
        <p:grpSpPr>
          <a:xfrm>
            <a:off x="4389945" y="1977115"/>
            <a:ext cx="2226926" cy="3444792"/>
            <a:chOff x="4478384" y="1697455"/>
            <a:chExt cx="2183459" cy="3377554"/>
          </a:xfrm>
        </p:grpSpPr>
        <p:sp>
          <p:nvSpPr>
            <p:cNvPr id="37" name="Rectangle 36">
              <a:extLst>
                <a:ext uri="{FF2B5EF4-FFF2-40B4-BE49-F238E27FC236}">
                  <a16:creationId xmlns:a16="http://schemas.microsoft.com/office/drawing/2014/main" id="{F2C200EB-F961-4F1B-B52B-E895B4A47AAC}"/>
                </a:ext>
              </a:extLst>
            </p:cNvPr>
            <p:cNvSpPr/>
            <p:nvPr/>
          </p:nvSpPr>
          <p:spPr>
            <a:xfrm>
              <a:off x="4888483" y="1697455"/>
              <a:ext cx="1660880" cy="448056"/>
            </a:xfrm>
            <a:prstGeom prst="rect">
              <a:avLst/>
            </a:prstGeom>
            <a:noFill/>
            <a:ln w="9525" cap="flat" cmpd="sng" algn="ctr">
              <a:noFill/>
              <a:prstDash val="solid"/>
            </a:ln>
            <a:effectLst/>
          </p:spPr>
          <p:txBody>
            <a:bodyPr lIns="75207" tIns="0" rIns="75207"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defTabSz="1002465" fontAlgn="base">
                <a:spcAft>
                  <a:spcPct val="0"/>
                </a:spcAft>
              </a:pPr>
              <a:r>
                <a:rPr lang="en-US" sz="1836" b="1" dirty="0">
                  <a:solidFill>
                    <a:srgbClr val="595959">
                      <a:alpha val="99000"/>
                    </a:srgbClr>
                  </a:solidFill>
                  <a:ea typeface="Kozuka Gothic Pro R" pitchFamily="34" charset="-128"/>
                </a:rPr>
                <a:t>Infrastructure</a:t>
              </a:r>
              <a:endParaRPr lang="en-US" sz="1326" b="1" dirty="0">
                <a:solidFill>
                  <a:srgbClr val="595959">
                    <a:alpha val="99000"/>
                  </a:srgbClr>
                </a:solidFill>
                <a:ea typeface="Kozuka Gothic Pro R" pitchFamily="34" charset="-128"/>
              </a:endParaRPr>
            </a:p>
            <a:p>
              <a:pPr defTabSz="1002546"/>
              <a:r>
                <a:rPr lang="en-US" sz="1632" dirty="0">
                  <a:solidFill>
                    <a:srgbClr val="595959">
                      <a:alpha val="99000"/>
                    </a:srgbClr>
                  </a:solidFill>
                  <a:ea typeface="Kozuka Gothic Pro R" pitchFamily="34" charset="-128"/>
                </a:rPr>
                <a:t>(as a Service)</a:t>
              </a:r>
            </a:p>
          </p:txBody>
        </p:sp>
        <p:sp>
          <p:nvSpPr>
            <p:cNvPr id="38" name="Rectangle 37">
              <a:extLst>
                <a:ext uri="{FF2B5EF4-FFF2-40B4-BE49-F238E27FC236}">
                  <a16:creationId xmlns:a16="http://schemas.microsoft.com/office/drawing/2014/main" id="{D0C86912-E2A7-442D-A83B-1B90F2A09E5E}"/>
                </a:ext>
              </a:extLst>
            </p:cNvPr>
            <p:cNvSpPr/>
            <p:nvPr/>
          </p:nvSpPr>
          <p:spPr>
            <a:xfrm>
              <a:off x="4912231" y="4458658"/>
              <a:ext cx="1290451" cy="266700"/>
            </a:xfrm>
            <a:prstGeom prst="rect">
              <a:avLst/>
            </a:prstGeom>
            <a:solidFill>
              <a:srgbClr val="8CC600"/>
            </a:solidFill>
            <a:ln w="9525" cap="flat" cmpd="sng" algn="ctr">
              <a:noFill/>
              <a:prstDash val="solid"/>
            </a:ln>
            <a:effectLst/>
          </p:spPr>
          <p:txBody>
            <a:bodyPr lIns="75207" tIns="37604" rIns="75207" bIns="37604"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1002546">
                <a:defRPr/>
              </a:pPr>
              <a:r>
                <a:rPr lang="en-US" sz="1224">
                  <a:solidFill>
                    <a:srgbClr val="FFFFFF">
                      <a:alpha val="99000"/>
                    </a:srgbClr>
                  </a:solidFill>
                  <a:latin typeface="Segoe UI"/>
                  <a:ea typeface="Segoe UI" pitchFamily="34" charset="0"/>
                  <a:cs typeface="Segoe UI" pitchFamily="34" charset="0"/>
                </a:rPr>
                <a:t>Storage</a:t>
              </a:r>
            </a:p>
          </p:txBody>
        </p:sp>
        <p:sp>
          <p:nvSpPr>
            <p:cNvPr id="39" name="Rectangle 38">
              <a:extLst>
                <a:ext uri="{FF2B5EF4-FFF2-40B4-BE49-F238E27FC236}">
                  <a16:creationId xmlns:a16="http://schemas.microsoft.com/office/drawing/2014/main" id="{3CE9BB9E-159C-47E6-B949-8441FF0D02F9}"/>
                </a:ext>
              </a:extLst>
            </p:cNvPr>
            <p:cNvSpPr/>
            <p:nvPr/>
          </p:nvSpPr>
          <p:spPr>
            <a:xfrm>
              <a:off x="4912231" y="4140285"/>
              <a:ext cx="1290451" cy="266700"/>
            </a:xfrm>
            <a:prstGeom prst="rect">
              <a:avLst/>
            </a:prstGeom>
            <a:solidFill>
              <a:srgbClr val="8CC600"/>
            </a:solidFill>
            <a:ln w="9525" cap="flat" cmpd="sng" algn="ctr">
              <a:noFill/>
              <a:prstDash val="solid"/>
            </a:ln>
            <a:effectLst/>
          </p:spPr>
          <p:txBody>
            <a:bodyPr lIns="75207" tIns="37604" rIns="75207" bIns="37604"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1002546">
                <a:defRPr/>
              </a:pPr>
              <a:r>
                <a:rPr lang="en-US" sz="1224">
                  <a:solidFill>
                    <a:srgbClr val="FFFFFF">
                      <a:alpha val="99000"/>
                    </a:srgbClr>
                  </a:solidFill>
                  <a:latin typeface="Segoe UI"/>
                  <a:ea typeface="Segoe UI" pitchFamily="34" charset="0"/>
                  <a:cs typeface="Segoe UI" pitchFamily="34" charset="0"/>
                </a:rPr>
                <a:t>Servers</a:t>
              </a:r>
            </a:p>
          </p:txBody>
        </p:sp>
        <p:sp>
          <p:nvSpPr>
            <p:cNvPr id="40" name="Rectangle 39">
              <a:extLst>
                <a:ext uri="{FF2B5EF4-FFF2-40B4-BE49-F238E27FC236}">
                  <a16:creationId xmlns:a16="http://schemas.microsoft.com/office/drawing/2014/main" id="{EF1CC6B5-F367-46E8-AD80-B7E6654CE855}"/>
                </a:ext>
              </a:extLst>
            </p:cNvPr>
            <p:cNvSpPr/>
            <p:nvPr/>
          </p:nvSpPr>
          <p:spPr>
            <a:xfrm>
              <a:off x="4912231" y="4777030"/>
              <a:ext cx="1290451" cy="266700"/>
            </a:xfrm>
            <a:prstGeom prst="rect">
              <a:avLst/>
            </a:prstGeom>
            <a:solidFill>
              <a:srgbClr val="8CC600"/>
            </a:solidFill>
            <a:ln w="9525" cap="flat" cmpd="sng" algn="ctr">
              <a:noFill/>
              <a:prstDash val="solid"/>
            </a:ln>
            <a:effectLst/>
          </p:spPr>
          <p:txBody>
            <a:bodyPr lIns="75207" tIns="37604" rIns="75207" bIns="37604"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1002546">
                <a:defRPr/>
              </a:pPr>
              <a:r>
                <a:rPr lang="en-US" sz="1224">
                  <a:solidFill>
                    <a:srgbClr val="FFFFFF">
                      <a:alpha val="99000"/>
                    </a:srgbClr>
                  </a:solidFill>
                  <a:latin typeface="Segoe UI"/>
                  <a:ea typeface="Segoe UI" pitchFamily="34" charset="0"/>
                  <a:cs typeface="Segoe UI" pitchFamily="34" charset="0"/>
                </a:rPr>
                <a:t>Networking</a:t>
              </a:r>
            </a:p>
          </p:txBody>
        </p:sp>
        <p:sp>
          <p:nvSpPr>
            <p:cNvPr id="41" name="Rectangle 40">
              <a:extLst>
                <a:ext uri="{FF2B5EF4-FFF2-40B4-BE49-F238E27FC236}">
                  <a16:creationId xmlns:a16="http://schemas.microsoft.com/office/drawing/2014/main" id="{E23D63FB-6882-4A06-A45F-F517C1819C87}"/>
                </a:ext>
              </a:extLst>
            </p:cNvPr>
            <p:cNvSpPr/>
            <p:nvPr/>
          </p:nvSpPr>
          <p:spPr>
            <a:xfrm>
              <a:off x="4912231" y="3503538"/>
              <a:ext cx="1290451" cy="266700"/>
            </a:xfrm>
            <a:prstGeom prst="rect">
              <a:avLst/>
            </a:prstGeom>
            <a:solidFill>
              <a:srgbClr val="FF8A00"/>
            </a:solidFill>
            <a:ln w="9525" cap="flat" cmpd="sng" algn="ctr">
              <a:solidFill>
                <a:srgbClr val="FFC000">
                  <a:shade val="95000"/>
                  <a:satMod val="105000"/>
                </a:srgbClr>
              </a:solidFill>
              <a:prstDash val="solid"/>
            </a:ln>
            <a:effectLst/>
          </p:spPr>
          <p:txBody>
            <a:bodyPr lIns="75207" tIns="37604" rIns="75207" bIns="37604" rtlCol="0" anchor="t" anchorCtr="0"/>
            <a:lstStyle/>
            <a:p>
              <a:pPr algn="ctr" defTabSz="1002546">
                <a:defRPr/>
              </a:pPr>
              <a:r>
                <a:rPr lang="en-US" sz="1224" kern="0">
                  <a:solidFill>
                    <a:srgbClr val="FFFFFF">
                      <a:alpha val="99000"/>
                    </a:srgbClr>
                  </a:solidFill>
                  <a:latin typeface="Segoe UI"/>
                  <a:ea typeface="Segoe UI" pitchFamily="34" charset="0"/>
                  <a:cs typeface="Segoe UI" pitchFamily="34" charset="0"/>
                </a:rPr>
                <a:t>O/S</a:t>
              </a:r>
            </a:p>
          </p:txBody>
        </p:sp>
        <p:sp>
          <p:nvSpPr>
            <p:cNvPr id="42" name="Rectangle 41">
              <a:extLst>
                <a:ext uri="{FF2B5EF4-FFF2-40B4-BE49-F238E27FC236}">
                  <a16:creationId xmlns:a16="http://schemas.microsoft.com/office/drawing/2014/main" id="{DA6C318C-F9BA-4366-9921-F3F858D7B2C7}"/>
                </a:ext>
              </a:extLst>
            </p:cNvPr>
            <p:cNvSpPr/>
            <p:nvPr/>
          </p:nvSpPr>
          <p:spPr>
            <a:xfrm>
              <a:off x="4912231" y="3185165"/>
              <a:ext cx="1290451" cy="266700"/>
            </a:xfrm>
            <a:prstGeom prst="rect">
              <a:avLst/>
            </a:prstGeom>
            <a:solidFill>
              <a:srgbClr val="FF8A00"/>
            </a:solidFill>
            <a:ln w="9525" cap="flat" cmpd="sng" algn="ctr">
              <a:solidFill>
                <a:srgbClr val="FFC000">
                  <a:shade val="95000"/>
                  <a:satMod val="105000"/>
                </a:srgbClr>
              </a:solidFill>
              <a:prstDash val="solid"/>
            </a:ln>
            <a:effectLst/>
          </p:spPr>
          <p:txBody>
            <a:bodyPr lIns="75207" tIns="37604" rIns="75207" bIns="37604" rtlCol="0" anchor="t" anchorCtr="0"/>
            <a:lstStyle/>
            <a:p>
              <a:pPr algn="ctr" defTabSz="1002546">
                <a:defRPr/>
              </a:pPr>
              <a:r>
                <a:rPr lang="en-US" sz="1224" kern="0">
                  <a:solidFill>
                    <a:srgbClr val="FFFFFF">
                      <a:alpha val="99000"/>
                    </a:srgbClr>
                  </a:solidFill>
                  <a:latin typeface="Segoe UI"/>
                  <a:ea typeface="Segoe UI" pitchFamily="34" charset="0"/>
                  <a:cs typeface="Segoe UI" pitchFamily="34" charset="0"/>
                </a:rPr>
                <a:t>Middleware</a:t>
              </a:r>
            </a:p>
          </p:txBody>
        </p:sp>
        <p:sp>
          <p:nvSpPr>
            <p:cNvPr id="43" name="Rectangle 42">
              <a:extLst>
                <a:ext uri="{FF2B5EF4-FFF2-40B4-BE49-F238E27FC236}">
                  <a16:creationId xmlns:a16="http://schemas.microsoft.com/office/drawing/2014/main" id="{891DF4B3-8021-4B5D-9ED7-0EC3ED4EBA30}"/>
                </a:ext>
              </a:extLst>
            </p:cNvPr>
            <p:cNvSpPr/>
            <p:nvPr/>
          </p:nvSpPr>
          <p:spPr>
            <a:xfrm>
              <a:off x="4912231" y="3821911"/>
              <a:ext cx="1290451" cy="266700"/>
            </a:xfrm>
            <a:prstGeom prst="rect">
              <a:avLst/>
            </a:prstGeom>
            <a:solidFill>
              <a:srgbClr val="8CC600"/>
            </a:solidFill>
            <a:ln w="9525" cap="flat" cmpd="sng" algn="ctr">
              <a:noFill/>
              <a:prstDash val="solid"/>
            </a:ln>
            <a:effectLst/>
          </p:spPr>
          <p:txBody>
            <a:bodyPr lIns="0" tIns="37604" rIns="0" bIns="37604"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1002546">
                <a:defRPr/>
              </a:pPr>
              <a:r>
                <a:rPr lang="en-US" sz="1224">
                  <a:solidFill>
                    <a:srgbClr val="FFFFFF">
                      <a:alpha val="99000"/>
                    </a:srgbClr>
                  </a:solidFill>
                  <a:latin typeface="Segoe UI"/>
                  <a:ea typeface="Segoe UI" pitchFamily="34" charset="0"/>
                  <a:cs typeface="Segoe UI" pitchFamily="34" charset="0"/>
                </a:rPr>
                <a:t>Virtualization</a:t>
              </a:r>
            </a:p>
          </p:txBody>
        </p:sp>
        <p:sp>
          <p:nvSpPr>
            <p:cNvPr id="44" name="Rectangle 43">
              <a:extLst>
                <a:ext uri="{FF2B5EF4-FFF2-40B4-BE49-F238E27FC236}">
                  <a16:creationId xmlns:a16="http://schemas.microsoft.com/office/drawing/2014/main" id="{832F5858-0E2A-4DFB-8864-45B5CC286E55}"/>
                </a:ext>
              </a:extLst>
            </p:cNvPr>
            <p:cNvSpPr/>
            <p:nvPr/>
          </p:nvSpPr>
          <p:spPr>
            <a:xfrm>
              <a:off x="4912231" y="2548418"/>
              <a:ext cx="1290451" cy="266700"/>
            </a:xfrm>
            <a:prstGeom prst="rect">
              <a:avLst/>
            </a:prstGeom>
            <a:solidFill>
              <a:srgbClr val="FF8A00"/>
            </a:solidFill>
            <a:ln w="9525" cap="flat" cmpd="sng" algn="ctr">
              <a:solidFill>
                <a:srgbClr val="FFC000">
                  <a:shade val="95000"/>
                  <a:satMod val="105000"/>
                </a:srgbClr>
              </a:solidFill>
              <a:prstDash val="solid"/>
            </a:ln>
            <a:effectLst/>
          </p:spPr>
          <p:txBody>
            <a:bodyPr lIns="75207" tIns="37604" rIns="75207" bIns="37604" rtlCol="0" anchor="t" anchorCtr="0"/>
            <a:lstStyle/>
            <a:p>
              <a:pPr algn="ctr" defTabSz="1002546">
                <a:defRPr/>
              </a:pPr>
              <a:r>
                <a:rPr lang="en-US" sz="1224" kern="0">
                  <a:solidFill>
                    <a:srgbClr val="FFFFFF">
                      <a:alpha val="99000"/>
                    </a:srgbClr>
                  </a:solidFill>
                  <a:latin typeface="Segoe UI"/>
                  <a:ea typeface="Segoe UI" pitchFamily="34" charset="0"/>
                  <a:cs typeface="Segoe UI" pitchFamily="34" charset="0"/>
                </a:rPr>
                <a:t>Data</a:t>
              </a:r>
            </a:p>
          </p:txBody>
        </p:sp>
        <p:sp>
          <p:nvSpPr>
            <p:cNvPr id="45" name="Rectangle 44">
              <a:extLst>
                <a:ext uri="{FF2B5EF4-FFF2-40B4-BE49-F238E27FC236}">
                  <a16:creationId xmlns:a16="http://schemas.microsoft.com/office/drawing/2014/main" id="{BBDA0E51-4399-4BE4-9906-B0EC3C4C2BD1}"/>
                </a:ext>
              </a:extLst>
            </p:cNvPr>
            <p:cNvSpPr/>
            <p:nvPr/>
          </p:nvSpPr>
          <p:spPr>
            <a:xfrm>
              <a:off x="4912231" y="2230043"/>
              <a:ext cx="1290451" cy="266700"/>
            </a:xfrm>
            <a:prstGeom prst="rect">
              <a:avLst/>
            </a:prstGeom>
            <a:solidFill>
              <a:srgbClr val="FF8A00"/>
            </a:solidFill>
            <a:ln w="9525" cap="flat" cmpd="sng" algn="ctr">
              <a:solidFill>
                <a:srgbClr val="FFC000">
                  <a:shade val="95000"/>
                  <a:satMod val="105000"/>
                </a:srgbClr>
              </a:solidFill>
              <a:prstDash val="solid"/>
            </a:ln>
            <a:effectLst/>
          </p:spPr>
          <p:txBody>
            <a:bodyPr lIns="75207" tIns="37604" rIns="75207" bIns="37604" rtlCol="0" anchor="t" anchorCtr="0"/>
            <a:lstStyle/>
            <a:p>
              <a:pPr algn="ctr" defTabSz="1002546">
                <a:defRPr/>
              </a:pPr>
              <a:r>
                <a:rPr lang="en-US" sz="1224" kern="0">
                  <a:solidFill>
                    <a:srgbClr val="FFFFFF">
                      <a:alpha val="99000"/>
                    </a:srgbClr>
                  </a:solidFill>
                  <a:latin typeface="Segoe UI"/>
                  <a:ea typeface="Segoe UI" pitchFamily="34" charset="0"/>
                  <a:cs typeface="Segoe UI" pitchFamily="34" charset="0"/>
                </a:rPr>
                <a:t>Applications</a:t>
              </a:r>
            </a:p>
          </p:txBody>
        </p:sp>
        <p:sp>
          <p:nvSpPr>
            <p:cNvPr id="46" name="Rectangle 45">
              <a:extLst>
                <a:ext uri="{FF2B5EF4-FFF2-40B4-BE49-F238E27FC236}">
                  <a16:creationId xmlns:a16="http://schemas.microsoft.com/office/drawing/2014/main" id="{164282F9-6050-4846-BD4B-CE44854BE73C}"/>
                </a:ext>
              </a:extLst>
            </p:cNvPr>
            <p:cNvSpPr/>
            <p:nvPr/>
          </p:nvSpPr>
          <p:spPr>
            <a:xfrm>
              <a:off x="4912231" y="2866791"/>
              <a:ext cx="1290451" cy="266700"/>
            </a:xfrm>
            <a:prstGeom prst="rect">
              <a:avLst/>
            </a:prstGeom>
            <a:solidFill>
              <a:srgbClr val="FF8A00"/>
            </a:solidFill>
            <a:ln w="9525" cap="flat" cmpd="sng" algn="ctr">
              <a:solidFill>
                <a:srgbClr val="FFC000">
                  <a:shade val="95000"/>
                  <a:satMod val="105000"/>
                </a:srgbClr>
              </a:solidFill>
              <a:prstDash val="solid"/>
            </a:ln>
            <a:effectLst/>
          </p:spPr>
          <p:txBody>
            <a:bodyPr lIns="75207" tIns="37604" rIns="75207" bIns="37604" rtlCol="0" anchor="t" anchorCtr="0"/>
            <a:lstStyle/>
            <a:p>
              <a:pPr algn="ctr" defTabSz="1002546">
                <a:defRPr/>
              </a:pPr>
              <a:r>
                <a:rPr lang="en-US" sz="1224" kern="0">
                  <a:solidFill>
                    <a:srgbClr val="FFFFFF">
                      <a:alpha val="99000"/>
                    </a:srgbClr>
                  </a:solidFill>
                  <a:latin typeface="Segoe UI"/>
                  <a:ea typeface="Segoe UI" pitchFamily="34" charset="0"/>
                  <a:cs typeface="Segoe UI" pitchFamily="34" charset="0"/>
                </a:rPr>
                <a:t>Runtime</a:t>
              </a:r>
            </a:p>
          </p:txBody>
        </p:sp>
        <p:sp>
          <p:nvSpPr>
            <p:cNvPr id="47" name="Left Brace 46">
              <a:extLst>
                <a:ext uri="{FF2B5EF4-FFF2-40B4-BE49-F238E27FC236}">
                  <a16:creationId xmlns:a16="http://schemas.microsoft.com/office/drawing/2014/main" id="{7EB48F1E-05A3-4F80-B6DF-3189FDE50F44}"/>
                </a:ext>
              </a:extLst>
            </p:cNvPr>
            <p:cNvSpPr/>
            <p:nvPr/>
          </p:nvSpPr>
          <p:spPr>
            <a:xfrm flipH="1">
              <a:off x="6209953" y="3793132"/>
              <a:ext cx="180069" cy="1234800"/>
            </a:xfrm>
            <a:prstGeom prst="leftBrace">
              <a:avLst>
                <a:gd name="adj1" fmla="val 0"/>
                <a:gd name="adj2" fmla="val 50000"/>
              </a:avLst>
            </a:prstGeom>
            <a:noFill/>
            <a:ln w="19050" cap="flat" cmpd="sng" algn="ctr">
              <a:solidFill>
                <a:srgbClr val="00AEEF"/>
              </a:solidFill>
              <a:prstDash val="solid"/>
            </a:ln>
            <a:effectLst/>
          </p:spPr>
          <p:txBody>
            <a:bodyPr lIns="75207" tIns="37604" rIns="75207" bIns="37604" rtlCol="0" anchor="ctr"/>
            <a:lstStyle/>
            <a:p>
              <a:pPr algn="ctr" defTabSz="1002546">
                <a:defRPr/>
              </a:pPr>
              <a:endParaRPr lang="en-US" sz="1530" kern="0">
                <a:solidFill>
                  <a:srgbClr val="FFFFFF"/>
                </a:solidFill>
                <a:latin typeface="Segoe UI"/>
                <a:ea typeface="Segoe UI" pitchFamily="34" charset="0"/>
                <a:cs typeface="Segoe UI" pitchFamily="34" charset="0"/>
              </a:endParaRPr>
            </a:p>
          </p:txBody>
        </p:sp>
        <p:sp>
          <p:nvSpPr>
            <p:cNvPr id="48" name="TextBox 56">
              <a:extLst>
                <a:ext uri="{FF2B5EF4-FFF2-40B4-BE49-F238E27FC236}">
                  <a16:creationId xmlns:a16="http://schemas.microsoft.com/office/drawing/2014/main" id="{1529FCF8-E4B0-468F-A838-D1C983EF3D8D}"/>
                </a:ext>
              </a:extLst>
            </p:cNvPr>
            <p:cNvSpPr txBox="1"/>
            <p:nvPr/>
          </p:nvSpPr>
          <p:spPr>
            <a:xfrm flipH="1">
              <a:off x="6343619" y="3774611"/>
              <a:ext cx="318224" cy="1300398"/>
            </a:xfrm>
            <a:prstGeom prst="rect">
              <a:avLst/>
            </a:prstGeom>
            <a:noFill/>
          </p:spPr>
          <p:txBody>
            <a:bodyPr vert="eaVert" wrap="none" lIns="75207" tIns="37604" rIns="75207" bIns="3760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002465" fontAlgn="base">
                <a:spcAft>
                  <a:spcPct val="0"/>
                </a:spcAft>
              </a:pPr>
              <a:r>
                <a:rPr lang="en-US" sz="1122">
                  <a:solidFill>
                    <a:srgbClr val="595959">
                      <a:alpha val="99000"/>
                    </a:srgbClr>
                  </a:solidFill>
                  <a:ea typeface="Kozuka Gothic Pro R" pitchFamily="34" charset="-128"/>
                </a:rPr>
                <a:t>Managed by vendor</a:t>
              </a:r>
            </a:p>
          </p:txBody>
        </p:sp>
        <p:sp>
          <p:nvSpPr>
            <p:cNvPr id="49" name="Left Brace 48">
              <a:extLst>
                <a:ext uri="{FF2B5EF4-FFF2-40B4-BE49-F238E27FC236}">
                  <a16:creationId xmlns:a16="http://schemas.microsoft.com/office/drawing/2014/main" id="{2619B28E-FD76-4A5D-9264-5D0C96401CD5}"/>
                </a:ext>
              </a:extLst>
            </p:cNvPr>
            <p:cNvSpPr/>
            <p:nvPr/>
          </p:nvSpPr>
          <p:spPr>
            <a:xfrm>
              <a:off x="4803127" y="2230043"/>
              <a:ext cx="105040" cy="1540191"/>
            </a:xfrm>
            <a:prstGeom prst="leftBrace">
              <a:avLst>
                <a:gd name="adj1" fmla="val 0"/>
                <a:gd name="adj2" fmla="val 50000"/>
              </a:avLst>
            </a:prstGeom>
            <a:noFill/>
            <a:ln w="19050" cap="flat" cmpd="sng" algn="ctr">
              <a:solidFill>
                <a:srgbClr val="00AEEF"/>
              </a:solidFill>
              <a:prstDash val="solid"/>
            </a:ln>
            <a:effectLst/>
          </p:spPr>
          <p:txBody>
            <a:bodyPr lIns="75207" tIns="37604" rIns="75207" bIns="37604" rtlCol="0" anchor="ctr"/>
            <a:lstStyle/>
            <a:p>
              <a:pPr algn="ctr" defTabSz="1002546">
                <a:defRPr/>
              </a:pPr>
              <a:endParaRPr lang="en-US" sz="1530" kern="0">
                <a:solidFill>
                  <a:srgbClr val="FFFFFF"/>
                </a:solidFill>
                <a:latin typeface="Segoe UI"/>
                <a:ea typeface="Segoe UI" pitchFamily="34" charset="0"/>
                <a:cs typeface="Segoe UI" pitchFamily="34" charset="0"/>
              </a:endParaRPr>
            </a:p>
          </p:txBody>
        </p:sp>
        <p:sp>
          <p:nvSpPr>
            <p:cNvPr id="50" name="TextBox 58">
              <a:extLst>
                <a:ext uri="{FF2B5EF4-FFF2-40B4-BE49-F238E27FC236}">
                  <a16:creationId xmlns:a16="http://schemas.microsoft.com/office/drawing/2014/main" id="{688C2985-7275-4436-9E0D-3097A7417AB6}"/>
                </a:ext>
              </a:extLst>
            </p:cNvPr>
            <p:cNvSpPr txBox="1"/>
            <p:nvPr/>
          </p:nvSpPr>
          <p:spPr>
            <a:xfrm>
              <a:off x="4478384" y="2586658"/>
              <a:ext cx="318224" cy="839884"/>
            </a:xfrm>
            <a:prstGeom prst="rect">
              <a:avLst/>
            </a:prstGeom>
            <a:noFill/>
          </p:spPr>
          <p:txBody>
            <a:bodyPr vert="vert270" wrap="none" lIns="75207" tIns="37604" rIns="75207" bIns="3760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002465" fontAlgn="base">
                <a:spcAft>
                  <a:spcPct val="0"/>
                </a:spcAft>
              </a:pPr>
              <a:r>
                <a:rPr lang="en-US" sz="1122">
                  <a:solidFill>
                    <a:srgbClr val="595959">
                      <a:alpha val="99000"/>
                    </a:srgbClr>
                  </a:solidFill>
                  <a:ea typeface="Kozuka Gothic Pro R" pitchFamily="34" charset="-128"/>
                </a:rPr>
                <a:t>You manage</a:t>
              </a:r>
            </a:p>
          </p:txBody>
        </p:sp>
      </p:grpSp>
      <p:grpSp>
        <p:nvGrpSpPr>
          <p:cNvPr id="51" name="Group 50" descr="Software as a Service stack">
            <a:extLst>
              <a:ext uri="{FF2B5EF4-FFF2-40B4-BE49-F238E27FC236}">
                <a16:creationId xmlns:a16="http://schemas.microsoft.com/office/drawing/2014/main" id="{5B3276FF-784D-4E18-B08D-B831DF5C1CA4}"/>
              </a:ext>
            </a:extLst>
          </p:cNvPr>
          <p:cNvGrpSpPr/>
          <p:nvPr/>
        </p:nvGrpSpPr>
        <p:grpSpPr>
          <a:xfrm>
            <a:off x="8891689" y="1969945"/>
            <a:ext cx="1866344" cy="3420058"/>
            <a:chOff x="8980831" y="1583373"/>
            <a:chExt cx="2323096" cy="4790431"/>
          </a:xfrm>
        </p:grpSpPr>
        <p:sp>
          <p:nvSpPr>
            <p:cNvPr id="52" name="Rectangle 51">
              <a:extLst>
                <a:ext uri="{FF2B5EF4-FFF2-40B4-BE49-F238E27FC236}">
                  <a16:creationId xmlns:a16="http://schemas.microsoft.com/office/drawing/2014/main" id="{8F7CC406-BAC2-44B5-9435-D91947505182}"/>
                </a:ext>
              </a:extLst>
            </p:cNvPr>
            <p:cNvSpPr/>
            <p:nvPr/>
          </p:nvSpPr>
          <p:spPr>
            <a:xfrm>
              <a:off x="8980831" y="1583373"/>
              <a:ext cx="2028257" cy="640080"/>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defTabSz="1002465" fontAlgn="base">
                <a:spcAft>
                  <a:spcPct val="0"/>
                </a:spcAft>
                <a:defRPr/>
              </a:pPr>
              <a:r>
                <a:rPr lang="en-US" sz="1836" b="1" dirty="0">
                  <a:solidFill>
                    <a:srgbClr val="595959">
                      <a:alpha val="99000"/>
                    </a:srgbClr>
                  </a:solidFill>
                  <a:latin typeface="Segoe UI"/>
                  <a:ea typeface="Kozuka Gothic Pro R" pitchFamily="34" charset="-128"/>
                </a:rPr>
                <a:t>Software</a:t>
              </a:r>
              <a:endParaRPr lang="en-US" sz="1326" b="1" dirty="0">
                <a:solidFill>
                  <a:srgbClr val="595959">
                    <a:alpha val="99000"/>
                  </a:srgbClr>
                </a:solidFill>
                <a:latin typeface="Segoe UI"/>
                <a:ea typeface="Kozuka Gothic Pro R" pitchFamily="34" charset="-128"/>
              </a:endParaRPr>
            </a:p>
            <a:p>
              <a:pPr defTabSz="1002546">
                <a:defRPr/>
              </a:pPr>
              <a:r>
                <a:rPr lang="en-US" sz="1632" dirty="0">
                  <a:solidFill>
                    <a:srgbClr val="595959">
                      <a:alpha val="99000"/>
                    </a:srgbClr>
                  </a:solidFill>
                  <a:latin typeface="Segoe UI"/>
                  <a:ea typeface="Kozuka Gothic Pro R" pitchFamily="34" charset="-128"/>
                </a:rPr>
                <a:t>(as a Service)</a:t>
              </a:r>
            </a:p>
          </p:txBody>
        </p:sp>
        <p:sp>
          <p:nvSpPr>
            <p:cNvPr id="53" name="Left Brace 52">
              <a:extLst>
                <a:ext uri="{FF2B5EF4-FFF2-40B4-BE49-F238E27FC236}">
                  <a16:creationId xmlns:a16="http://schemas.microsoft.com/office/drawing/2014/main" id="{6D948BD1-2560-4711-8105-A26BF9F1AFF9}"/>
                </a:ext>
              </a:extLst>
            </p:cNvPr>
            <p:cNvSpPr/>
            <p:nvPr/>
          </p:nvSpPr>
          <p:spPr>
            <a:xfrm flipH="1">
              <a:off x="10688404" y="2335204"/>
              <a:ext cx="218268" cy="4026294"/>
            </a:xfrm>
            <a:prstGeom prst="leftBrace">
              <a:avLst>
                <a:gd name="adj1" fmla="val 0"/>
                <a:gd name="adj2" fmla="val 50000"/>
              </a:avLst>
            </a:prstGeom>
            <a:noFill/>
            <a:ln w="19050" cap="flat" cmpd="sng" algn="ctr">
              <a:solidFill>
                <a:srgbClr val="00AEEF"/>
              </a:solidFill>
              <a:prstDash val="solid"/>
            </a:ln>
            <a:effectLst/>
          </p:spPr>
          <p:txBody>
            <a:bodyPr rtlCol="0" anchor="ctr"/>
            <a:lstStyle/>
            <a:p>
              <a:pPr algn="ctr" defTabSz="1002546">
                <a:defRPr/>
              </a:pPr>
              <a:endParaRPr lang="en-US" sz="1530" kern="0">
                <a:solidFill>
                  <a:srgbClr val="FFFFFF"/>
                </a:solidFill>
                <a:latin typeface="Segoe UI"/>
                <a:ea typeface="Segoe UI" pitchFamily="34" charset="0"/>
                <a:cs typeface="Segoe UI" pitchFamily="34" charset="0"/>
              </a:endParaRPr>
            </a:p>
          </p:txBody>
        </p:sp>
        <p:sp>
          <p:nvSpPr>
            <p:cNvPr id="54" name="TextBox 64">
              <a:extLst>
                <a:ext uri="{FF2B5EF4-FFF2-40B4-BE49-F238E27FC236}">
                  <a16:creationId xmlns:a16="http://schemas.microsoft.com/office/drawing/2014/main" id="{053F91E8-58E6-4267-AB92-4953EA2DEBD4}"/>
                </a:ext>
              </a:extLst>
            </p:cNvPr>
            <p:cNvSpPr txBox="1"/>
            <p:nvPr/>
          </p:nvSpPr>
          <p:spPr>
            <a:xfrm flipH="1">
              <a:off x="10859132" y="3401984"/>
              <a:ext cx="444795" cy="1927820"/>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002465" fontAlgn="base">
                <a:spcAft>
                  <a:spcPct val="0"/>
                </a:spcAft>
                <a:defRPr/>
              </a:pPr>
              <a:r>
                <a:rPr lang="en-US" sz="1122">
                  <a:solidFill>
                    <a:srgbClr val="595959">
                      <a:alpha val="99000"/>
                    </a:srgbClr>
                  </a:solidFill>
                  <a:latin typeface="Segoe UI"/>
                  <a:ea typeface="Kozuka Gothic Pro R" pitchFamily="34" charset="-128"/>
                </a:rPr>
                <a:t>Managed by vendor</a:t>
              </a:r>
            </a:p>
          </p:txBody>
        </p:sp>
        <p:sp>
          <p:nvSpPr>
            <p:cNvPr id="55" name="Rectangle 54">
              <a:extLst>
                <a:ext uri="{FF2B5EF4-FFF2-40B4-BE49-F238E27FC236}">
                  <a16:creationId xmlns:a16="http://schemas.microsoft.com/office/drawing/2014/main" id="{D885C126-6346-422F-B5C4-CE6B09327110}"/>
                </a:ext>
              </a:extLst>
            </p:cNvPr>
            <p:cNvSpPr/>
            <p:nvPr/>
          </p:nvSpPr>
          <p:spPr>
            <a:xfrm>
              <a:off x="9040806" y="5537987"/>
              <a:ext cx="1638240" cy="381000"/>
            </a:xfrm>
            <a:prstGeom prst="rect">
              <a:avLst/>
            </a:prstGeom>
            <a:solidFill>
              <a:srgbClr val="8CC600"/>
            </a:solidFill>
            <a:ln w="9525" cap="flat" cmpd="sng" algn="ctr">
              <a:noFill/>
              <a:prstDash val="solid"/>
            </a:ln>
            <a:effectLst/>
          </p:spPr>
          <p:txBody>
            <a:bodyPr lIns="0" rIns="0" rtlCol="0" anchor="t" anchorCtr="0"/>
            <a:lstStyle/>
            <a:p>
              <a:pPr algn="ctr" defTabSz="1002546">
                <a:defRPr/>
              </a:pPr>
              <a:r>
                <a:rPr lang="en-US" sz="1224" kern="0">
                  <a:solidFill>
                    <a:srgbClr val="FFFFFF">
                      <a:alpha val="99000"/>
                    </a:srgbClr>
                  </a:solidFill>
                  <a:latin typeface="Segoe UI"/>
                  <a:ea typeface="Segoe UI" pitchFamily="34" charset="0"/>
                  <a:cs typeface="Segoe UI" pitchFamily="34" charset="0"/>
                </a:rPr>
                <a:t>Storage</a:t>
              </a:r>
            </a:p>
          </p:txBody>
        </p:sp>
        <p:sp>
          <p:nvSpPr>
            <p:cNvPr id="56" name="Rectangle 55">
              <a:extLst>
                <a:ext uri="{FF2B5EF4-FFF2-40B4-BE49-F238E27FC236}">
                  <a16:creationId xmlns:a16="http://schemas.microsoft.com/office/drawing/2014/main" id="{88BA0EE4-3E7E-4C47-86FC-F14998AD50C4}"/>
                </a:ext>
              </a:extLst>
            </p:cNvPr>
            <p:cNvSpPr/>
            <p:nvPr/>
          </p:nvSpPr>
          <p:spPr>
            <a:xfrm>
              <a:off x="9040806" y="5083168"/>
              <a:ext cx="1638240" cy="381000"/>
            </a:xfrm>
            <a:prstGeom prst="rect">
              <a:avLst/>
            </a:prstGeom>
            <a:solidFill>
              <a:srgbClr val="8CC600"/>
            </a:solidFill>
            <a:ln w="9525" cap="flat" cmpd="sng" algn="ctr">
              <a:noFill/>
              <a:prstDash val="solid"/>
            </a:ln>
            <a:effectLst/>
          </p:spPr>
          <p:txBody>
            <a:bodyPr lIns="0" rIns="0" rtlCol="0" anchor="t" anchorCtr="0"/>
            <a:lstStyle/>
            <a:p>
              <a:pPr algn="ctr" defTabSz="1002546">
                <a:defRPr/>
              </a:pPr>
              <a:r>
                <a:rPr lang="en-US" sz="1224" kern="0">
                  <a:solidFill>
                    <a:srgbClr val="FFFFFF">
                      <a:alpha val="99000"/>
                    </a:srgbClr>
                  </a:solidFill>
                  <a:latin typeface="Segoe UI"/>
                  <a:ea typeface="Segoe UI" pitchFamily="34" charset="0"/>
                  <a:cs typeface="Segoe UI" pitchFamily="34" charset="0"/>
                </a:rPr>
                <a:t>Servers</a:t>
              </a:r>
            </a:p>
          </p:txBody>
        </p:sp>
        <p:sp>
          <p:nvSpPr>
            <p:cNvPr id="57" name="Rectangle 56">
              <a:extLst>
                <a:ext uri="{FF2B5EF4-FFF2-40B4-BE49-F238E27FC236}">
                  <a16:creationId xmlns:a16="http://schemas.microsoft.com/office/drawing/2014/main" id="{3989415E-3A8D-4A3E-A2CA-AB5B62881B6B}"/>
                </a:ext>
              </a:extLst>
            </p:cNvPr>
            <p:cNvSpPr/>
            <p:nvPr/>
          </p:nvSpPr>
          <p:spPr>
            <a:xfrm>
              <a:off x="9040806" y="5992804"/>
              <a:ext cx="1638240" cy="381000"/>
            </a:xfrm>
            <a:prstGeom prst="rect">
              <a:avLst/>
            </a:prstGeom>
            <a:solidFill>
              <a:srgbClr val="8CC600"/>
            </a:solidFill>
            <a:ln w="9525" cap="flat" cmpd="sng" algn="ctr">
              <a:noFill/>
              <a:prstDash val="solid"/>
            </a:ln>
            <a:effectLst/>
          </p:spPr>
          <p:txBody>
            <a:bodyPr lIns="0" rIns="0" rtlCol="0" anchor="t" anchorCtr="0"/>
            <a:lstStyle/>
            <a:p>
              <a:pPr algn="ctr" defTabSz="1002546">
                <a:defRPr/>
              </a:pPr>
              <a:r>
                <a:rPr lang="en-US" sz="1224" kern="0">
                  <a:solidFill>
                    <a:srgbClr val="FFFFFF">
                      <a:alpha val="99000"/>
                    </a:srgbClr>
                  </a:solidFill>
                  <a:latin typeface="Segoe UI"/>
                  <a:ea typeface="Segoe UI" pitchFamily="34" charset="0"/>
                  <a:cs typeface="Segoe UI" pitchFamily="34" charset="0"/>
                </a:rPr>
                <a:t>Networking</a:t>
              </a:r>
            </a:p>
          </p:txBody>
        </p:sp>
        <p:sp>
          <p:nvSpPr>
            <p:cNvPr id="58" name="Rectangle 57">
              <a:extLst>
                <a:ext uri="{FF2B5EF4-FFF2-40B4-BE49-F238E27FC236}">
                  <a16:creationId xmlns:a16="http://schemas.microsoft.com/office/drawing/2014/main" id="{0630F4E4-B256-4C17-B530-CF79505A4BEC}"/>
                </a:ext>
              </a:extLst>
            </p:cNvPr>
            <p:cNvSpPr/>
            <p:nvPr/>
          </p:nvSpPr>
          <p:spPr>
            <a:xfrm>
              <a:off x="9040806" y="4173530"/>
              <a:ext cx="1638240" cy="381000"/>
            </a:xfrm>
            <a:prstGeom prst="rect">
              <a:avLst/>
            </a:prstGeom>
            <a:solidFill>
              <a:srgbClr val="8CC600"/>
            </a:solidFill>
            <a:ln w="9525" cap="flat" cmpd="sng" algn="ctr">
              <a:noFill/>
              <a:prstDash val="solid"/>
            </a:ln>
            <a:effectLst/>
          </p:spPr>
          <p:txBody>
            <a:bodyPr lIns="0" rIns="0" rtlCol="0" anchor="t" anchorCtr="0"/>
            <a:lstStyle/>
            <a:p>
              <a:pPr algn="ctr" defTabSz="1002546">
                <a:defRPr/>
              </a:pPr>
              <a:r>
                <a:rPr lang="en-US" sz="1224" kern="0">
                  <a:solidFill>
                    <a:srgbClr val="FFFFFF">
                      <a:alpha val="99000"/>
                    </a:srgbClr>
                  </a:solidFill>
                  <a:latin typeface="Segoe UI"/>
                  <a:ea typeface="Segoe UI" pitchFamily="34" charset="0"/>
                  <a:cs typeface="Segoe UI" pitchFamily="34" charset="0"/>
                </a:rPr>
                <a:t>O/S</a:t>
              </a:r>
            </a:p>
          </p:txBody>
        </p:sp>
        <p:sp>
          <p:nvSpPr>
            <p:cNvPr id="59" name="Rectangle 58">
              <a:extLst>
                <a:ext uri="{FF2B5EF4-FFF2-40B4-BE49-F238E27FC236}">
                  <a16:creationId xmlns:a16="http://schemas.microsoft.com/office/drawing/2014/main" id="{D9AE0C28-9C04-4090-968E-C818FE9869EF}"/>
                </a:ext>
              </a:extLst>
            </p:cNvPr>
            <p:cNvSpPr/>
            <p:nvPr/>
          </p:nvSpPr>
          <p:spPr>
            <a:xfrm>
              <a:off x="9040806" y="3718711"/>
              <a:ext cx="1638240" cy="381000"/>
            </a:xfrm>
            <a:prstGeom prst="rect">
              <a:avLst/>
            </a:prstGeom>
            <a:solidFill>
              <a:srgbClr val="8CC600"/>
            </a:solidFill>
            <a:ln w="9525" cap="flat" cmpd="sng" algn="ctr">
              <a:noFill/>
              <a:prstDash val="solid"/>
            </a:ln>
            <a:effectLst/>
          </p:spPr>
          <p:txBody>
            <a:bodyPr lIns="0" rIns="0" rtlCol="0" anchor="t" anchorCtr="0"/>
            <a:lstStyle/>
            <a:p>
              <a:pPr algn="ctr" defTabSz="1002546">
                <a:defRPr/>
              </a:pPr>
              <a:r>
                <a:rPr lang="en-US" sz="1224" kern="0">
                  <a:solidFill>
                    <a:srgbClr val="FFFFFF">
                      <a:alpha val="99000"/>
                    </a:srgbClr>
                  </a:solidFill>
                  <a:latin typeface="Segoe UI"/>
                  <a:ea typeface="Segoe UI" pitchFamily="34" charset="0"/>
                  <a:cs typeface="Segoe UI" pitchFamily="34" charset="0"/>
                </a:rPr>
                <a:t>Middleware</a:t>
              </a:r>
            </a:p>
          </p:txBody>
        </p:sp>
        <p:sp>
          <p:nvSpPr>
            <p:cNvPr id="60" name="Rectangle 59">
              <a:extLst>
                <a:ext uri="{FF2B5EF4-FFF2-40B4-BE49-F238E27FC236}">
                  <a16:creationId xmlns:a16="http://schemas.microsoft.com/office/drawing/2014/main" id="{2C3BEC8B-9A19-4533-9C36-F633025F716C}"/>
                </a:ext>
              </a:extLst>
            </p:cNvPr>
            <p:cNvSpPr/>
            <p:nvPr/>
          </p:nvSpPr>
          <p:spPr>
            <a:xfrm>
              <a:off x="9040806" y="4628349"/>
              <a:ext cx="1638240" cy="381000"/>
            </a:xfrm>
            <a:prstGeom prst="rect">
              <a:avLst/>
            </a:prstGeom>
            <a:solidFill>
              <a:srgbClr val="8CC600"/>
            </a:solidFill>
            <a:ln w="9525" cap="flat" cmpd="sng" algn="ctr">
              <a:noFill/>
              <a:prstDash val="solid"/>
            </a:ln>
            <a:effectLst/>
          </p:spPr>
          <p:txBody>
            <a:bodyPr lIns="0" rIns="0" rtlCol="0" anchor="t" anchorCtr="0"/>
            <a:lstStyle/>
            <a:p>
              <a:pPr algn="ctr" defTabSz="1002546">
                <a:defRPr/>
              </a:pPr>
              <a:r>
                <a:rPr lang="en-US" sz="1224" kern="0">
                  <a:solidFill>
                    <a:srgbClr val="FFFFFF">
                      <a:alpha val="99000"/>
                    </a:srgbClr>
                  </a:solidFill>
                  <a:latin typeface="Segoe UI"/>
                  <a:ea typeface="Segoe UI" pitchFamily="34" charset="0"/>
                  <a:cs typeface="Segoe UI" pitchFamily="34" charset="0"/>
                </a:rPr>
                <a:t>Virtualization</a:t>
              </a:r>
            </a:p>
          </p:txBody>
        </p:sp>
        <p:sp>
          <p:nvSpPr>
            <p:cNvPr id="61" name="Rectangle 60">
              <a:extLst>
                <a:ext uri="{FF2B5EF4-FFF2-40B4-BE49-F238E27FC236}">
                  <a16:creationId xmlns:a16="http://schemas.microsoft.com/office/drawing/2014/main" id="{B94259D6-0172-4E91-8D7B-1C0E211A1519}"/>
                </a:ext>
              </a:extLst>
            </p:cNvPr>
            <p:cNvSpPr/>
            <p:nvPr/>
          </p:nvSpPr>
          <p:spPr>
            <a:xfrm>
              <a:off x="9040806" y="2354254"/>
              <a:ext cx="1638240" cy="381000"/>
            </a:xfrm>
            <a:prstGeom prst="rect">
              <a:avLst/>
            </a:prstGeom>
            <a:solidFill>
              <a:srgbClr val="8CC600"/>
            </a:solidFill>
            <a:ln w="9525" cap="flat" cmpd="sng" algn="ctr">
              <a:noFill/>
              <a:prstDash val="solid"/>
            </a:ln>
            <a:effectLst/>
          </p:spPr>
          <p:txBody>
            <a:bodyPr lIns="0" rIns="0" rtlCol="0" anchor="t" anchorCtr="0"/>
            <a:lstStyle/>
            <a:p>
              <a:pPr algn="ctr" defTabSz="1002546">
                <a:defRPr/>
              </a:pPr>
              <a:r>
                <a:rPr lang="en-US" sz="1224" kern="0">
                  <a:solidFill>
                    <a:srgbClr val="FFFFFF">
                      <a:alpha val="99000"/>
                    </a:srgbClr>
                  </a:solidFill>
                  <a:latin typeface="Segoe UI"/>
                  <a:ea typeface="Segoe UI" pitchFamily="34" charset="0"/>
                  <a:cs typeface="Segoe UI" pitchFamily="34" charset="0"/>
                </a:rPr>
                <a:t>Applications</a:t>
              </a:r>
            </a:p>
          </p:txBody>
        </p:sp>
        <p:sp>
          <p:nvSpPr>
            <p:cNvPr id="62" name="Rectangle 61">
              <a:extLst>
                <a:ext uri="{FF2B5EF4-FFF2-40B4-BE49-F238E27FC236}">
                  <a16:creationId xmlns:a16="http://schemas.microsoft.com/office/drawing/2014/main" id="{B195B012-31CB-49C1-8453-B61E61034445}"/>
                </a:ext>
              </a:extLst>
            </p:cNvPr>
            <p:cNvSpPr/>
            <p:nvPr/>
          </p:nvSpPr>
          <p:spPr>
            <a:xfrm>
              <a:off x="9040806" y="3263892"/>
              <a:ext cx="1638240" cy="381000"/>
            </a:xfrm>
            <a:prstGeom prst="rect">
              <a:avLst/>
            </a:prstGeom>
            <a:solidFill>
              <a:srgbClr val="8CC600"/>
            </a:solidFill>
            <a:ln w="9525" cap="flat" cmpd="sng" algn="ctr">
              <a:noFill/>
              <a:prstDash val="solid"/>
            </a:ln>
            <a:effectLst/>
          </p:spPr>
          <p:txBody>
            <a:bodyPr lIns="0" rIns="0" rtlCol="0" anchor="t" anchorCtr="0"/>
            <a:lstStyle/>
            <a:p>
              <a:pPr algn="ctr" defTabSz="1002546">
                <a:defRPr/>
              </a:pPr>
              <a:r>
                <a:rPr lang="en-US" sz="1224" kern="0">
                  <a:solidFill>
                    <a:srgbClr val="FFFFFF">
                      <a:alpha val="99000"/>
                    </a:srgbClr>
                  </a:solidFill>
                  <a:latin typeface="Segoe UI"/>
                  <a:ea typeface="Segoe UI" pitchFamily="34" charset="0"/>
                  <a:cs typeface="Segoe UI" pitchFamily="34" charset="0"/>
                </a:rPr>
                <a:t>Runtime</a:t>
              </a:r>
            </a:p>
          </p:txBody>
        </p:sp>
        <p:sp>
          <p:nvSpPr>
            <p:cNvPr id="63" name="Rectangle 62">
              <a:extLst>
                <a:ext uri="{FF2B5EF4-FFF2-40B4-BE49-F238E27FC236}">
                  <a16:creationId xmlns:a16="http://schemas.microsoft.com/office/drawing/2014/main" id="{C7E52A3F-FF3F-4B88-BBB1-B5BA1F71BC6C}"/>
                </a:ext>
              </a:extLst>
            </p:cNvPr>
            <p:cNvSpPr/>
            <p:nvPr/>
          </p:nvSpPr>
          <p:spPr>
            <a:xfrm>
              <a:off x="9040806" y="2809073"/>
              <a:ext cx="1638240" cy="381000"/>
            </a:xfrm>
            <a:prstGeom prst="rect">
              <a:avLst/>
            </a:prstGeom>
            <a:solidFill>
              <a:srgbClr val="8CC600"/>
            </a:solidFill>
            <a:ln w="9525" cap="flat" cmpd="sng" algn="ctr">
              <a:noFill/>
              <a:prstDash val="solid"/>
            </a:ln>
            <a:effectLst/>
          </p:spPr>
          <p:txBody>
            <a:bodyPr lIns="0" rIns="0" rtlCol="0" anchor="t" anchorCtr="0"/>
            <a:lstStyle/>
            <a:p>
              <a:pPr algn="ctr" defTabSz="1002546">
                <a:defRPr/>
              </a:pPr>
              <a:r>
                <a:rPr lang="en-US" sz="1224" kern="0">
                  <a:solidFill>
                    <a:srgbClr val="FFFFFF">
                      <a:alpha val="99000"/>
                    </a:srgbClr>
                  </a:solidFill>
                  <a:latin typeface="Segoe UI"/>
                  <a:ea typeface="Segoe UI" pitchFamily="34" charset="0"/>
                  <a:cs typeface="Segoe UI" pitchFamily="34" charset="0"/>
                </a:rPr>
                <a:t>Data</a:t>
              </a:r>
            </a:p>
          </p:txBody>
        </p:sp>
      </p:grpSp>
      <p:sp>
        <p:nvSpPr>
          <p:cNvPr id="64" name="Rectangle 63" descr="Box outlining Infrastructure as a Service and Platform as a Service">
            <a:extLst>
              <a:ext uri="{FF2B5EF4-FFF2-40B4-BE49-F238E27FC236}">
                <a16:creationId xmlns:a16="http://schemas.microsoft.com/office/drawing/2014/main" id="{8161BACE-FE14-4643-9948-577A872E7619}"/>
              </a:ext>
            </a:extLst>
          </p:cNvPr>
          <p:cNvSpPr/>
          <p:nvPr/>
        </p:nvSpPr>
        <p:spPr>
          <a:xfrm>
            <a:off x="4382427" y="1613306"/>
            <a:ext cx="6063974" cy="4538148"/>
          </a:xfrm>
          <a:prstGeom prst="rect">
            <a:avLst/>
          </a:pr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873"/>
          </a:p>
        </p:txBody>
      </p:sp>
      <p:sp>
        <p:nvSpPr>
          <p:cNvPr id="65" name="Rectangle 64" descr="Box outlining Software as a Service">
            <a:extLst>
              <a:ext uri="{FF2B5EF4-FFF2-40B4-BE49-F238E27FC236}">
                <a16:creationId xmlns:a16="http://schemas.microsoft.com/office/drawing/2014/main" id="{22CD9B2F-9B9E-4FD6-A095-5A53641D4324}"/>
              </a:ext>
            </a:extLst>
          </p:cNvPr>
          <p:cNvSpPr/>
          <p:nvPr/>
        </p:nvSpPr>
        <p:spPr>
          <a:xfrm>
            <a:off x="8758157" y="1509835"/>
            <a:ext cx="1994158" cy="4757201"/>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873"/>
          </a:p>
        </p:txBody>
      </p:sp>
      <p:sp>
        <p:nvSpPr>
          <p:cNvPr id="66" name="Rectangle 65">
            <a:extLst>
              <a:ext uri="{FF2B5EF4-FFF2-40B4-BE49-F238E27FC236}">
                <a16:creationId xmlns:a16="http://schemas.microsoft.com/office/drawing/2014/main" id="{D4E2E361-0E80-4F15-B115-8A87E5858924}"/>
              </a:ext>
            </a:extLst>
          </p:cNvPr>
          <p:cNvSpPr/>
          <p:nvPr/>
        </p:nvSpPr>
        <p:spPr>
          <a:xfrm>
            <a:off x="4406337" y="5772093"/>
            <a:ext cx="4224452" cy="388129"/>
          </a:xfrm>
          <a:prstGeom prst="rect">
            <a:avLst/>
          </a:prstGeom>
        </p:spPr>
        <p:txBody>
          <a:bodyPr wrap="square" anchor="ctr" anchorCtr="0">
            <a:spAutoFit/>
          </a:bodyPr>
          <a:lstStyle/>
          <a:p>
            <a:pPr algn="ctr"/>
            <a:r>
              <a:rPr lang="en-US" sz="1873" dirty="0"/>
              <a:t>Azure</a:t>
            </a:r>
          </a:p>
        </p:txBody>
      </p:sp>
      <p:sp>
        <p:nvSpPr>
          <p:cNvPr id="67" name="Rectangle 66">
            <a:extLst>
              <a:ext uri="{FF2B5EF4-FFF2-40B4-BE49-F238E27FC236}">
                <a16:creationId xmlns:a16="http://schemas.microsoft.com/office/drawing/2014/main" id="{0A39869D-67E8-4BC3-8339-41CE20E82948}"/>
              </a:ext>
            </a:extLst>
          </p:cNvPr>
          <p:cNvSpPr/>
          <p:nvPr/>
        </p:nvSpPr>
        <p:spPr>
          <a:xfrm>
            <a:off x="8752439" y="5510160"/>
            <a:ext cx="1975759" cy="682087"/>
          </a:xfrm>
          <a:prstGeom prst="rect">
            <a:avLst/>
          </a:prstGeom>
        </p:spPr>
        <p:txBody>
          <a:bodyPr wrap="square" anchor="ctr" anchorCtr="0">
            <a:spAutoFit/>
          </a:bodyPr>
          <a:lstStyle/>
          <a:p>
            <a:pPr algn="ctr"/>
            <a:r>
              <a:rPr lang="en-US" sz="1873" dirty="0"/>
              <a:t>Microsoft 365</a:t>
            </a:r>
          </a:p>
          <a:p>
            <a:pPr algn="ctr"/>
            <a:r>
              <a:rPr lang="en-US" sz="1873" dirty="0"/>
              <a:t>Dynamic365</a:t>
            </a:r>
          </a:p>
        </p:txBody>
      </p:sp>
      <p:sp>
        <p:nvSpPr>
          <p:cNvPr id="69" name="TextBox 68">
            <a:extLst>
              <a:ext uri="{FF2B5EF4-FFF2-40B4-BE49-F238E27FC236}">
                <a16:creationId xmlns:a16="http://schemas.microsoft.com/office/drawing/2014/main" id="{1825D7BF-E95F-4CDC-9519-6E583A0C3D6A}"/>
              </a:ext>
            </a:extLst>
          </p:cNvPr>
          <p:cNvSpPr txBox="1"/>
          <p:nvPr/>
        </p:nvSpPr>
        <p:spPr>
          <a:xfrm>
            <a:off x="911635" y="350016"/>
            <a:ext cx="10163906" cy="646331"/>
          </a:xfrm>
          <a:prstGeom prst="rect">
            <a:avLst/>
          </a:prstGeom>
          <a:noFill/>
        </p:spPr>
        <p:txBody>
          <a:bodyPr wrap="square">
            <a:spAutoFit/>
          </a:bodyPr>
          <a:lstStyle/>
          <a:p>
            <a:r>
              <a:rPr lang="en-US" sz="3600" dirty="0"/>
              <a:t>Azure is Microsoft’s cloud computing platform</a:t>
            </a:r>
          </a:p>
        </p:txBody>
      </p:sp>
    </p:spTree>
    <p:extLst>
      <p:ext uri="{BB962C8B-B14F-4D97-AF65-F5344CB8AC3E}">
        <p14:creationId xmlns:p14="http://schemas.microsoft.com/office/powerpoint/2010/main" val="35366630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down)">
                                      <p:cBhvr>
                                        <p:cTn id="11" dur="5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fade">
                                      <p:cBhvr>
                                        <p:cTn id="16" dur="500"/>
                                        <p:tgtEl>
                                          <p:spTgt spid="36"/>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wipe(left)">
                                      <p:cBhvr>
                                        <p:cTn id="19" dur="500"/>
                                        <p:tgtEl>
                                          <p:spTgt spid="6"/>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fade">
                                      <p:cBhvr>
                                        <p:cTn id="24" dur="500"/>
                                        <p:tgtEl>
                                          <p:spTgt spid="21"/>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51"/>
                                        </p:tgtEl>
                                        <p:attrNameLst>
                                          <p:attrName>style.visibility</p:attrName>
                                        </p:attrNameLst>
                                      </p:cBhvr>
                                      <p:to>
                                        <p:strVal val="visible"/>
                                      </p:to>
                                    </p:set>
                                    <p:animEffect transition="in" filter="fade">
                                      <p:cBhvr>
                                        <p:cTn id="29" dur="500"/>
                                        <p:tgtEl>
                                          <p:spTgt spid="51"/>
                                        </p:tgtEl>
                                      </p:cBhvr>
                                    </p:animEffect>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grpId="0" nodeType="clickEffect">
                                  <p:stCondLst>
                                    <p:cond delay="0"/>
                                  </p:stCondLst>
                                  <p:childTnLst>
                                    <p:set>
                                      <p:cBhvr>
                                        <p:cTn id="33" dur="1" fill="hold">
                                          <p:stCondLst>
                                            <p:cond delay="0"/>
                                          </p:stCondLst>
                                        </p:cTn>
                                        <p:tgtEl>
                                          <p:spTgt spid="64"/>
                                        </p:tgtEl>
                                        <p:attrNameLst>
                                          <p:attrName>style.visibility</p:attrName>
                                        </p:attrNameLst>
                                      </p:cBhvr>
                                      <p:to>
                                        <p:strVal val="visible"/>
                                      </p:to>
                                    </p:set>
                                    <p:animEffect transition="in" filter="fade">
                                      <p:cBhvr>
                                        <p:cTn id="34" dur="1000"/>
                                        <p:tgtEl>
                                          <p:spTgt spid="64"/>
                                        </p:tgtEl>
                                      </p:cBhvr>
                                    </p:animEffect>
                                    <p:anim calcmode="lin" valueType="num">
                                      <p:cBhvr>
                                        <p:cTn id="35" dur="1000" fill="hold"/>
                                        <p:tgtEl>
                                          <p:spTgt spid="64"/>
                                        </p:tgtEl>
                                        <p:attrNameLst>
                                          <p:attrName>ppt_x</p:attrName>
                                        </p:attrNameLst>
                                      </p:cBhvr>
                                      <p:tavLst>
                                        <p:tav tm="0">
                                          <p:val>
                                            <p:strVal val="#ppt_x"/>
                                          </p:val>
                                        </p:tav>
                                        <p:tav tm="100000">
                                          <p:val>
                                            <p:strVal val="#ppt_x"/>
                                          </p:val>
                                        </p:tav>
                                      </p:tavLst>
                                    </p:anim>
                                    <p:anim calcmode="lin" valueType="num">
                                      <p:cBhvr>
                                        <p:cTn id="36" dur="1000" fill="hold"/>
                                        <p:tgtEl>
                                          <p:spTgt spid="64"/>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66"/>
                                        </p:tgtEl>
                                        <p:attrNameLst>
                                          <p:attrName>style.visibility</p:attrName>
                                        </p:attrNameLst>
                                      </p:cBhvr>
                                      <p:to>
                                        <p:strVal val="visible"/>
                                      </p:to>
                                    </p:set>
                                    <p:animEffect transition="in" filter="fade">
                                      <p:cBhvr>
                                        <p:cTn id="39" dur="1000"/>
                                        <p:tgtEl>
                                          <p:spTgt spid="66"/>
                                        </p:tgtEl>
                                      </p:cBhvr>
                                    </p:animEffect>
                                    <p:anim calcmode="lin" valueType="num">
                                      <p:cBhvr>
                                        <p:cTn id="40" dur="1000" fill="hold"/>
                                        <p:tgtEl>
                                          <p:spTgt spid="66"/>
                                        </p:tgtEl>
                                        <p:attrNameLst>
                                          <p:attrName>ppt_x</p:attrName>
                                        </p:attrNameLst>
                                      </p:cBhvr>
                                      <p:tavLst>
                                        <p:tav tm="0">
                                          <p:val>
                                            <p:strVal val="#ppt_x"/>
                                          </p:val>
                                        </p:tav>
                                        <p:tav tm="100000">
                                          <p:val>
                                            <p:strVal val="#ppt_x"/>
                                          </p:val>
                                        </p:tav>
                                      </p:tavLst>
                                    </p:anim>
                                    <p:anim calcmode="lin" valueType="num">
                                      <p:cBhvr>
                                        <p:cTn id="41" dur="1000" fill="hold"/>
                                        <p:tgtEl>
                                          <p:spTgt spid="66"/>
                                        </p:tgtEl>
                                        <p:attrNameLst>
                                          <p:attrName>ppt_y</p:attrName>
                                        </p:attrNameLst>
                                      </p:cBhvr>
                                      <p:tavLst>
                                        <p:tav tm="0">
                                          <p:val>
                                            <p:strVal val="#ppt_y+.1"/>
                                          </p:val>
                                        </p:tav>
                                        <p:tav tm="100000">
                                          <p:val>
                                            <p:strVal val="#ppt_y"/>
                                          </p:val>
                                        </p:tav>
                                      </p:tavLst>
                                    </p:anim>
                                  </p:childTnLst>
                                </p:cTn>
                              </p:par>
                            </p:childTnLst>
                          </p:cTn>
                        </p:par>
                        <p:par>
                          <p:cTn id="42" fill="hold">
                            <p:stCondLst>
                              <p:cond delay="1000"/>
                            </p:stCondLst>
                            <p:childTnLst>
                              <p:par>
                                <p:cTn id="43" presetID="42" presetClass="entr" presetSubtype="0" fill="hold" grpId="0" nodeType="afterEffect">
                                  <p:stCondLst>
                                    <p:cond delay="0"/>
                                  </p:stCondLst>
                                  <p:childTnLst>
                                    <p:set>
                                      <p:cBhvr>
                                        <p:cTn id="44" dur="1" fill="hold">
                                          <p:stCondLst>
                                            <p:cond delay="0"/>
                                          </p:stCondLst>
                                        </p:cTn>
                                        <p:tgtEl>
                                          <p:spTgt spid="65"/>
                                        </p:tgtEl>
                                        <p:attrNameLst>
                                          <p:attrName>style.visibility</p:attrName>
                                        </p:attrNameLst>
                                      </p:cBhvr>
                                      <p:to>
                                        <p:strVal val="visible"/>
                                      </p:to>
                                    </p:set>
                                    <p:animEffect transition="in" filter="fade">
                                      <p:cBhvr>
                                        <p:cTn id="45" dur="1000"/>
                                        <p:tgtEl>
                                          <p:spTgt spid="65"/>
                                        </p:tgtEl>
                                      </p:cBhvr>
                                    </p:animEffect>
                                    <p:anim calcmode="lin" valueType="num">
                                      <p:cBhvr>
                                        <p:cTn id="46" dur="1000" fill="hold"/>
                                        <p:tgtEl>
                                          <p:spTgt spid="65"/>
                                        </p:tgtEl>
                                        <p:attrNameLst>
                                          <p:attrName>ppt_x</p:attrName>
                                        </p:attrNameLst>
                                      </p:cBhvr>
                                      <p:tavLst>
                                        <p:tav tm="0">
                                          <p:val>
                                            <p:strVal val="#ppt_x"/>
                                          </p:val>
                                        </p:tav>
                                        <p:tav tm="100000">
                                          <p:val>
                                            <p:strVal val="#ppt_x"/>
                                          </p:val>
                                        </p:tav>
                                      </p:tavLst>
                                    </p:anim>
                                    <p:anim calcmode="lin" valueType="num">
                                      <p:cBhvr>
                                        <p:cTn id="47" dur="1000" fill="hold"/>
                                        <p:tgtEl>
                                          <p:spTgt spid="65"/>
                                        </p:tgtEl>
                                        <p:attrNameLst>
                                          <p:attrName>ppt_y</p:attrName>
                                        </p:attrNameLst>
                                      </p:cBhvr>
                                      <p:tavLst>
                                        <p:tav tm="0">
                                          <p:val>
                                            <p:strVal val="#ppt_y+.1"/>
                                          </p:val>
                                        </p:tav>
                                        <p:tav tm="100000">
                                          <p:val>
                                            <p:strVal val="#ppt_y"/>
                                          </p:val>
                                        </p:tav>
                                      </p:tavLst>
                                    </p:anim>
                                  </p:childTnLst>
                                </p:cTn>
                              </p:par>
                              <p:par>
                                <p:cTn id="48" presetID="42" presetClass="entr" presetSubtype="0" fill="hold" grpId="0" nodeType="withEffect">
                                  <p:stCondLst>
                                    <p:cond delay="0"/>
                                  </p:stCondLst>
                                  <p:childTnLst>
                                    <p:set>
                                      <p:cBhvr>
                                        <p:cTn id="49" dur="1" fill="hold">
                                          <p:stCondLst>
                                            <p:cond delay="0"/>
                                          </p:stCondLst>
                                        </p:cTn>
                                        <p:tgtEl>
                                          <p:spTgt spid="67"/>
                                        </p:tgtEl>
                                        <p:attrNameLst>
                                          <p:attrName>style.visibility</p:attrName>
                                        </p:attrNameLst>
                                      </p:cBhvr>
                                      <p:to>
                                        <p:strVal val="visible"/>
                                      </p:to>
                                    </p:set>
                                    <p:animEffect transition="in" filter="fade">
                                      <p:cBhvr>
                                        <p:cTn id="50" dur="1000"/>
                                        <p:tgtEl>
                                          <p:spTgt spid="67"/>
                                        </p:tgtEl>
                                      </p:cBhvr>
                                    </p:animEffect>
                                    <p:anim calcmode="lin" valueType="num">
                                      <p:cBhvr>
                                        <p:cTn id="51" dur="1000" fill="hold"/>
                                        <p:tgtEl>
                                          <p:spTgt spid="67"/>
                                        </p:tgtEl>
                                        <p:attrNameLst>
                                          <p:attrName>ppt_x</p:attrName>
                                        </p:attrNameLst>
                                      </p:cBhvr>
                                      <p:tavLst>
                                        <p:tav tm="0">
                                          <p:val>
                                            <p:strVal val="#ppt_x"/>
                                          </p:val>
                                        </p:tav>
                                        <p:tav tm="100000">
                                          <p:val>
                                            <p:strVal val="#ppt_x"/>
                                          </p:val>
                                        </p:tav>
                                      </p:tavLst>
                                    </p:anim>
                                    <p:anim calcmode="lin" valueType="num">
                                      <p:cBhvr>
                                        <p:cTn id="52" dur="1000" fill="hold"/>
                                        <p:tgtEl>
                                          <p:spTgt spid="6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64" grpId="0" animBg="1"/>
      <p:bldP spid="65" grpId="0" animBg="1"/>
      <p:bldP spid="66" grpId="0"/>
      <p:bldP spid="6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6C9CDF2-ABF5-4680-AD29-715EFAA4232C}"/>
              </a:ext>
            </a:extLst>
          </p:cNvPr>
          <p:cNvPicPr>
            <a:picLocks noChangeAspect="1"/>
          </p:cNvPicPr>
          <p:nvPr/>
        </p:nvPicPr>
        <p:blipFill>
          <a:blip r:embed="rId3"/>
          <a:stretch>
            <a:fillRect/>
          </a:stretch>
        </p:blipFill>
        <p:spPr>
          <a:xfrm>
            <a:off x="0" y="818041"/>
            <a:ext cx="12192000" cy="5918603"/>
          </a:xfrm>
          <a:prstGeom prst="rect">
            <a:avLst/>
          </a:prstGeom>
        </p:spPr>
      </p:pic>
      <p:sp>
        <p:nvSpPr>
          <p:cNvPr id="11" name="TextBox 10">
            <a:extLst>
              <a:ext uri="{FF2B5EF4-FFF2-40B4-BE49-F238E27FC236}">
                <a16:creationId xmlns:a16="http://schemas.microsoft.com/office/drawing/2014/main" id="{6DA5CD57-0535-4CA5-A8AF-E5392633FE54}"/>
              </a:ext>
            </a:extLst>
          </p:cNvPr>
          <p:cNvSpPr txBox="1"/>
          <p:nvPr/>
        </p:nvSpPr>
        <p:spPr>
          <a:xfrm>
            <a:off x="174171" y="88698"/>
            <a:ext cx="3057760" cy="738664"/>
          </a:xfrm>
          <a:prstGeom prst="rect">
            <a:avLst/>
          </a:prstGeom>
          <a:noFill/>
        </p:spPr>
        <p:txBody>
          <a:bodyPr wrap="none" lIns="182880" tIns="146304" rIns="182880" bIns="146304" rtlCol="0">
            <a:spAutoFit/>
          </a:bodyPr>
          <a:lstStyle/>
          <a:p>
            <a:pPr>
              <a:lnSpc>
                <a:spcPct val="90000"/>
              </a:lnSpc>
              <a:spcAft>
                <a:spcPts val="600"/>
              </a:spcAft>
            </a:pPr>
            <a:r>
              <a:rPr lang="en-US" sz="3200" dirty="0">
                <a:gradFill>
                  <a:gsLst>
                    <a:gs pos="2917">
                      <a:schemeClr val="tx1"/>
                    </a:gs>
                    <a:gs pos="30000">
                      <a:schemeClr val="tx1"/>
                    </a:gs>
                  </a:gsLst>
                  <a:lin ang="5400000" scaled="0"/>
                </a:gradFill>
              </a:rPr>
              <a:t>Azure Platform</a:t>
            </a:r>
          </a:p>
        </p:txBody>
      </p:sp>
    </p:spTree>
    <p:extLst>
      <p:ext uri="{BB962C8B-B14F-4D97-AF65-F5344CB8AC3E}">
        <p14:creationId xmlns:p14="http://schemas.microsoft.com/office/powerpoint/2010/main" val="77414195"/>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6DB91BE1-BE7F-40CC-B970-3FD914BC580D}"/>
              </a:ext>
            </a:extLst>
          </p:cNvPr>
          <p:cNvSpPr txBox="1"/>
          <p:nvPr/>
        </p:nvSpPr>
        <p:spPr>
          <a:xfrm>
            <a:off x="4438438" y="2712645"/>
            <a:ext cx="6719298" cy="923330"/>
          </a:xfrm>
          <a:prstGeom prst="rect">
            <a:avLst/>
          </a:prstGeom>
          <a:noFill/>
        </p:spPr>
        <p:txBody>
          <a:bodyPr wrap="square">
            <a:spAutoFit/>
          </a:bodyPr>
          <a:lstStyle/>
          <a:p>
            <a:r>
              <a:rPr lang="en-US" sz="5400" dirty="0">
                <a:latin typeface="Segoe UI Semibold" panose="020B0702040204020203" pitchFamily="34" charset="0"/>
                <a:cs typeface="Segoe UI Semibold" panose="020B0702040204020203" pitchFamily="34" charset="0"/>
              </a:rPr>
              <a:t>Azure IoT</a:t>
            </a:r>
            <a:endParaRPr lang="en-US" sz="2000" dirty="0">
              <a:latin typeface="Segoe UI Semibold" panose="020B0702040204020203" pitchFamily="34" charset="0"/>
              <a:cs typeface="Segoe UI Semibold" panose="020B0702040204020203" pitchFamily="34" charset="0"/>
            </a:endParaRPr>
          </a:p>
        </p:txBody>
      </p:sp>
      <p:sp>
        <p:nvSpPr>
          <p:cNvPr id="15" name="Rectangle 14">
            <a:extLst>
              <a:ext uri="{FF2B5EF4-FFF2-40B4-BE49-F238E27FC236}">
                <a16:creationId xmlns:a16="http://schemas.microsoft.com/office/drawing/2014/main" id="{D0B6091A-C256-46E9-9378-95465DC3034D}"/>
              </a:ext>
            </a:extLst>
          </p:cNvPr>
          <p:cNvSpPr/>
          <p:nvPr/>
        </p:nvSpPr>
        <p:spPr bwMode="auto">
          <a:xfrm>
            <a:off x="-15903" y="-31806"/>
            <a:ext cx="12192000" cy="1699014"/>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15">
            <a:extLst>
              <a:ext uri="{FF2B5EF4-FFF2-40B4-BE49-F238E27FC236}">
                <a16:creationId xmlns:a16="http://schemas.microsoft.com/office/drawing/2014/main" id="{2A324671-04B4-4FC7-A7C4-172934206BFF}"/>
              </a:ext>
            </a:extLst>
          </p:cNvPr>
          <p:cNvSpPr/>
          <p:nvPr/>
        </p:nvSpPr>
        <p:spPr bwMode="auto">
          <a:xfrm>
            <a:off x="136497" y="120594"/>
            <a:ext cx="12192000" cy="1699014"/>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5371175"/>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A68C9FA-51D6-44C8-ADC1-164707D271AB}"/>
              </a:ext>
            </a:extLst>
          </p:cNvPr>
          <p:cNvPicPr>
            <a:picLocks noChangeAspect="1"/>
          </p:cNvPicPr>
          <p:nvPr/>
        </p:nvPicPr>
        <p:blipFill>
          <a:blip r:embed="rId3"/>
          <a:stretch>
            <a:fillRect/>
          </a:stretch>
        </p:blipFill>
        <p:spPr>
          <a:xfrm>
            <a:off x="0" y="112680"/>
            <a:ext cx="12192001" cy="6858001"/>
          </a:xfrm>
          <a:prstGeom prst="rect">
            <a:avLst/>
          </a:prstGeom>
        </p:spPr>
      </p:pic>
      <p:sp>
        <p:nvSpPr>
          <p:cNvPr id="7" name="Rectangle 6">
            <a:extLst>
              <a:ext uri="{FF2B5EF4-FFF2-40B4-BE49-F238E27FC236}">
                <a16:creationId xmlns:a16="http://schemas.microsoft.com/office/drawing/2014/main" id="{45EC19DD-A4FB-41FE-B5FE-8674AE190100}"/>
              </a:ext>
            </a:extLst>
          </p:cNvPr>
          <p:cNvSpPr/>
          <p:nvPr/>
        </p:nvSpPr>
        <p:spPr bwMode="auto">
          <a:xfrm>
            <a:off x="156153" y="61930"/>
            <a:ext cx="11952331" cy="1665615"/>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44821" rIns="44821" bIns="44821" numCol="1" spcCol="0" rtlCol="0" fromWordArt="0" anchor="ctr" anchorCtr="0" forceAA="0" compatLnSpc="1">
            <a:prstTxWarp prst="textNoShape">
              <a:avLst/>
            </a:prstTxWarp>
            <a:noAutofit/>
          </a:bodyPr>
          <a:lstStyle/>
          <a:p>
            <a:pPr algn="ctr" defTabSz="896091" fontAlgn="base">
              <a:spcBef>
                <a:spcPct val="0"/>
              </a:spcBef>
              <a:spcAft>
                <a:spcPct val="0"/>
              </a:spcAft>
            </a:pPr>
            <a:endParaRPr lang="en-US" sz="2157">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2515672E-B554-4304-BD3D-E5DE7DC58DEC}"/>
              </a:ext>
            </a:extLst>
          </p:cNvPr>
          <p:cNvSpPr/>
          <p:nvPr/>
        </p:nvSpPr>
        <p:spPr>
          <a:xfrm>
            <a:off x="156153" y="488"/>
            <a:ext cx="11549421" cy="754315"/>
          </a:xfrm>
          <a:prstGeom prst="rect">
            <a:avLst/>
          </a:prstGeom>
        </p:spPr>
        <p:txBody>
          <a:bodyPr wrap="square">
            <a:spAutoFit/>
          </a:bodyPr>
          <a:lstStyle/>
          <a:p>
            <a:pPr algn="ctr"/>
            <a:r>
              <a:rPr lang="en-US" sz="4313" dirty="0">
                <a:latin typeface="Segoe UI" panose="020B0502040204020203" pitchFamily="34" charset="0"/>
              </a:rPr>
              <a:t>MICROSOFT WILL INVEST $5 BILLION IN IoT</a:t>
            </a:r>
          </a:p>
        </p:txBody>
      </p:sp>
      <p:sp>
        <p:nvSpPr>
          <p:cNvPr id="9" name="Rectangle 8">
            <a:extLst>
              <a:ext uri="{FF2B5EF4-FFF2-40B4-BE49-F238E27FC236}">
                <a16:creationId xmlns:a16="http://schemas.microsoft.com/office/drawing/2014/main" id="{7BD9A9CF-4095-4077-8F91-FA8A959EF379}"/>
              </a:ext>
            </a:extLst>
          </p:cNvPr>
          <p:cNvSpPr/>
          <p:nvPr/>
        </p:nvSpPr>
        <p:spPr>
          <a:xfrm>
            <a:off x="1" y="894738"/>
            <a:ext cx="11952331" cy="814661"/>
          </a:xfrm>
          <a:prstGeom prst="rect">
            <a:avLst/>
          </a:prstGeom>
          <a:solidFill>
            <a:schemeClr val="bg1">
              <a:lumMod val="85000"/>
              <a:alpha val="65000"/>
            </a:schemeClr>
          </a:solidFill>
        </p:spPr>
        <p:txBody>
          <a:bodyPr wrap="square">
            <a:spAutoFit/>
          </a:bodyPr>
          <a:lstStyle/>
          <a:p>
            <a:pPr algn="ctr"/>
            <a:r>
              <a:rPr lang="en-US" sz="2353" dirty="0"/>
              <a:t>Our goal is to give every customer the ability to transform their businesses, and the world at large, with connected solutions.</a:t>
            </a:r>
            <a:endParaRPr lang="en-US" sz="3529" dirty="0">
              <a:solidFill>
                <a:srgbClr val="002060"/>
              </a:solidFill>
            </a:endParaRPr>
          </a:p>
        </p:txBody>
      </p:sp>
    </p:spTree>
    <p:extLst>
      <p:ext uri="{BB962C8B-B14F-4D97-AF65-F5344CB8AC3E}">
        <p14:creationId xmlns:p14="http://schemas.microsoft.com/office/powerpoint/2010/main" val="3562670471"/>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theme/theme1.xml><?xml version="1.0" encoding="utf-8"?>
<a:theme xmlns:a="http://schemas.openxmlformats.org/drawingml/2006/main" name="1_Azure 1">
  <a:themeElements>
    <a:clrScheme name="Custom 2">
      <a:dk1>
        <a:srgbClr val="000000"/>
      </a:dk1>
      <a:lt1>
        <a:srgbClr val="FFFFFF"/>
      </a:lt1>
      <a:dk2>
        <a:srgbClr val="0078D3"/>
      </a:dk2>
      <a:lt2>
        <a:srgbClr val="FFFFFF"/>
      </a:lt2>
      <a:accent1>
        <a:srgbClr val="EBEBEB"/>
      </a:accent1>
      <a:accent2>
        <a:srgbClr val="75757A"/>
      </a:accent2>
      <a:accent3>
        <a:srgbClr val="3C3C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2.xml><?xml version="1.0" encoding="utf-8"?>
<a:theme xmlns:a="http://schemas.openxmlformats.org/drawingml/2006/main" name="2_Azure 1">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3.xml><?xml version="1.0" encoding="utf-8"?>
<a:theme xmlns:a="http://schemas.openxmlformats.org/drawingml/2006/main" name="Light Gray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7A800238-3B18-4E5C-A4B5-81384B4F72C7}" vid="{7DC80C9C-86B1-4F35-B460-A3753A68F4C0}"/>
    </a:ext>
  </a:extLst>
</a:theme>
</file>

<file path=ppt/theme/theme4.xml><?xml version="1.0" encoding="utf-8"?>
<a:theme xmlns:a="http://schemas.openxmlformats.org/drawingml/2006/main" name="3_Azure 1">
  <a:themeElements>
    <a:clrScheme name="Custom 2">
      <a:dk1>
        <a:srgbClr val="000000"/>
      </a:dk1>
      <a:lt1>
        <a:srgbClr val="FFFFFF"/>
      </a:lt1>
      <a:dk2>
        <a:srgbClr val="0078D3"/>
      </a:dk2>
      <a:lt2>
        <a:srgbClr val="FFFFFF"/>
      </a:lt2>
      <a:accent1>
        <a:srgbClr val="EBEBEB"/>
      </a:accent1>
      <a:accent2>
        <a:srgbClr val="75757A"/>
      </a:accent2>
      <a:accent3>
        <a:srgbClr val="3C3C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5.xml><?xml version="1.0" encoding="utf-8"?>
<a:theme xmlns:a="http://schemas.openxmlformats.org/drawingml/2006/main" name="Black Template">
  <a:themeElements>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ASTER-16_9_Microsoft_Azure.pptx" id="{CB2F00D6-8B2E-48B4-BBEB-A9DFE81F43FF}" vid="{D4AA22CE-2EB6-4D58-AC1F-AD8246D21621}"/>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6B6A9AAEFC2B4C42AAC8A33F91B7370A" ma:contentTypeVersion="11" ma:contentTypeDescription="Create a new document." ma:contentTypeScope="" ma:versionID="8ff9f924627d84d1f83d6662bf46bdb1">
  <xsd:schema xmlns:xsd="http://www.w3.org/2001/XMLSchema" xmlns:xs="http://www.w3.org/2001/XMLSchema" xmlns:p="http://schemas.microsoft.com/office/2006/metadata/properties" xmlns:ns2="3a967ba1-99b1-4ead-b6ec-5e4a7a95f7d2" xmlns:ns3="1cf9e74c-cfe5-4a40-801e-b27184857290" targetNamespace="http://schemas.microsoft.com/office/2006/metadata/properties" ma:root="true" ma:fieldsID="8d34d09f8a8faa22633db67373086ac9" ns2:_="" ns3:_="">
    <xsd:import namespace="3a967ba1-99b1-4ead-b6ec-5e4a7a95f7d2"/>
    <xsd:import namespace="1cf9e74c-cfe5-4a40-801e-b27184857290"/>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OCR" minOccurs="0"/>
                <xsd:element ref="ns2:MediaServiceDateTaken" minOccurs="0"/>
                <xsd:element ref="ns3:SharedWithUsers" minOccurs="0"/>
                <xsd:element ref="ns3:SharedWithDetails" minOccurs="0"/>
                <xsd:element ref="ns2:MediaServiceAutoTags"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a967ba1-99b1-4ead-b6ec-5e4a7a95f7d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DateTaken" ma:index="13" nillable="true" ma:displayName="MediaServiceDateTaken" ma:hidden="true" ma:internalName="MediaServiceDateTaken" ma:readOnly="true">
      <xsd:simpleType>
        <xsd:restriction base="dms:Text"/>
      </xsd:simpleType>
    </xsd:element>
    <xsd:element name="MediaServiceAutoTags" ma:index="16" nillable="true" ma:displayName="Tags" ma:internalName="MediaServiceAutoTags"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cf9e74c-cfe5-4a40-801e-b27184857290"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haredWithUsers xmlns="1cf9e74c-cfe5-4a40-801e-b27184857290">
      <UserInfo>
        <DisplayName>Bianca Hu</DisplayName>
        <AccountId>627</AccountId>
        <AccountType/>
      </UserInfo>
      <UserInfo>
        <DisplayName>Melissa Peebles (Delightful Communications LLC)</DisplayName>
        <AccountId>657</AccountId>
        <AccountType/>
      </UserInfo>
    </SharedWithUser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8B72C2B-9DE3-4B38-B528-C0A084E2B36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a967ba1-99b1-4ead-b6ec-5e4a7a95f7d2"/>
    <ds:schemaRef ds:uri="1cf9e74c-cfe5-4a40-801e-b2718485729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1BD3BEC1-D5FF-4D2B-9D26-1A19E6D064E0}">
  <ds:schemaRefs>
    <ds:schemaRef ds:uri="http://purl.org/dc/terms/"/>
    <ds:schemaRef ds:uri="http://schemas.microsoft.com/office/infopath/2007/PartnerControls"/>
    <ds:schemaRef ds:uri="http://schemas.microsoft.com/office/2006/metadata/properties"/>
    <ds:schemaRef ds:uri="http://schemas.microsoft.com/office/2006/documentManagement/types"/>
    <ds:schemaRef ds:uri="http://purl.org/dc/dcmitype/"/>
    <ds:schemaRef ds:uri="1cf9e74c-cfe5-4a40-801e-b27184857290"/>
    <ds:schemaRef ds:uri="http://purl.org/dc/elements/1.1/"/>
    <ds:schemaRef ds:uri="http://schemas.openxmlformats.org/package/2006/metadata/core-properties"/>
    <ds:schemaRef ds:uri="3a967ba1-99b1-4ead-b6ec-5e4a7a95f7d2"/>
    <ds:schemaRef ds:uri="http://www.w3.org/XML/1998/namespace"/>
  </ds:schemaRefs>
</ds:datastoreItem>
</file>

<file path=customXml/itemProps3.xml><?xml version="1.0" encoding="utf-8"?>
<ds:datastoreItem xmlns:ds="http://schemas.openxmlformats.org/officeDocument/2006/customXml" ds:itemID="{8022F663-7849-4D21-9CCF-74AB2F0A88C3}">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0</TotalTime>
  <Words>900</Words>
  <Application>Microsoft Office PowerPoint</Application>
  <PresentationFormat>Widescreen</PresentationFormat>
  <Paragraphs>249</Paragraphs>
  <Slides>21</Slides>
  <Notes>11</Notes>
  <HiddenSlides>0</HiddenSlides>
  <MMClips>0</MMClips>
  <ScaleCrop>false</ScaleCrop>
  <HeadingPairs>
    <vt:vector size="6" baseType="variant">
      <vt:variant>
        <vt:lpstr>Fonts Used</vt:lpstr>
      </vt:variant>
      <vt:variant>
        <vt:i4>8</vt:i4>
      </vt:variant>
      <vt:variant>
        <vt:lpstr>Theme</vt:lpstr>
      </vt:variant>
      <vt:variant>
        <vt:i4>5</vt:i4>
      </vt:variant>
      <vt:variant>
        <vt:lpstr>Slide Titles</vt:lpstr>
      </vt:variant>
      <vt:variant>
        <vt:i4>21</vt:i4>
      </vt:variant>
    </vt:vector>
  </HeadingPairs>
  <TitlesOfParts>
    <vt:vector size="34" baseType="lpstr">
      <vt:lpstr>Arial</vt:lpstr>
      <vt:lpstr>Calibri</vt:lpstr>
      <vt:lpstr>Consolas</vt:lpstr>
      <vt:lpstr>Courier New</vt:lpstr>
      <vt:lpstr>Segoe UI</vt:lpstr>
      <vt:lpstr>Segoe UI Light</vt:lpstr>
      <vt:lpstr>Segoe UI Semibold</vt:lpstr>
      <vt:lpstr>Wingdings</vt:lpstr>
      <vt:lpstr>1_Azure 1</vt:lpstr>
      <vt:lpstr>2_Azure 1</vt:lpstr>
      <vt:lpstr>Light Gray Template</vt:lpstr>
      <vt:lpstr>3_Azure 1</vt:lpstr>
      <vt:lpstr>Black Template</vt:lpstr>
      <vt:lpstr>Simplifying IoT with IoT Plug and Play</vt:lpstr>
      <vt:lpstr>Agenda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Demo</vt:lpstr>
      <vt:lpstr>IoT Plug and Play process overview</vt:lpstr>
      <vt:lpstr>Tools Demo</vt:lpstr>
      <vt:lpstr>Az iot command How to certify IoT Plug and Play devices | Microsoft Docs  IoT explorer Install and use Azure IoT explorer | Microsoft Docs  DTDL authoring tool Use a tool to author and validate DTDL models | Microsoft Docs  </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2020-12-11T02:42:02Z</dcterms:created>
  <dcterms:modified xsi:type="dcterms:W3CDTF">2020-12-14T17:37:12Z</dcterms:modified>
</cp:coreProperties>
</file>